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020" r:id="rId6"/>
  </p:sldMasterIdLst>
  <p:notesMasterIdLst>
    <p:notesMasterId r:id="rId8"/>
  </p:notesMasterIdLst>
  <p:handoutMasterIdLst>
    <p:handoutMasterId r:id="rId9"/>
  </p:handoutMasterIdLst>
  <p:sldIdLst>
    <p:sldId id="272" r:id="rId7"/>
  </p:sldIdLst>
  <p:sldSz cx="10693400" cy="756126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521492" algn="l" rtl="0" fontAlgn="base">
      <a:spcBef>
        <a:spcPct val="0"/>
      </a:spcBef>
      <a:spcAft>
        <a:spcPct val="0"/>
      </a:spcAft>
      <a:defRPr kern="1200">
        <a:solidFill>
          <a:schemeClr val="tx1"/>
        </a:solidFill>
        <a:latin typeface="Arial" charset="0"/>
        <a:ea typeface="+mn-ea"/>
        <a:cs typeface="Arial" charset="0"/>
      </a:defRPr>
    </a:lvl2pPr>
    <a:lvl3pPr marL="1042983" algn="l" rtl="0" fontAlgn="base">
      <a:spcBef>
        <a:spcPct val="0"/>
      </a:spcBef>
      <a:spcAft>
        <a:spcPct val="0"/>
      </a:spcAft>
      <a:defRPr kern="1200">
        <a:solidFill>
          <a:schemeClr val="tx1"/>
        </a:solidFill>
        <a:latin typeface="Arial" charset="0"/>
        <a:ea typeface="+mn-ea"/>
        <a:cs typeface="Arial" charset="0"/>
      </a:defRPr>
    </a:lvl3pPr>
    <a:lvl4pPr marL="1564475" algn="l" rtl="0" fontAlgn="base">
      <a:spcBef>
        <a:spcPct val="0"/>
      </a:spcBef>
      <a:spcAft>
        <a:spcPct val="0"/>
      </a:spcAft>
      <a:defRPr kern="1200">
        <a:solidFill>
          <a:schemeClr val="tx1"/>
        </a:solidFill>
        <a:latin typeface="Arial" charset="0"/>
        <a:ea typeface="+mn-ea"/>
        <a:cs typeface="Arial" charset="0"/>
      </a:defRPr>
    </a:lvl4pPr>
    <a:lvl5pPr marL="2085965" algn="l" rtl="0" fontAlgn="base">
      <a:spcBef>
        <a:spcPct val="0"/>
      </a:spcBef>
      <a:spcAft>
        <a:spcPct val="0"/>
      </a:spcAft>
      <a:defRPr kern="1200">
        <a:solidFill>
          <a:schemeClr val="tx1"/>
        </a:solidFill>
        <a:latin typeface="Arial" charset="0"/>
        <a:ea typeface="+mn-ea"/>
        <a:cs typeface="Arial" charset="0"/>
      </a:defRPr>
    </a:lvl5pPr>
    <a:lvl6pPr marL="2607457" algn="l" defTabSz="1042983" rtl="0" eaLnBrk="1" latinLnBrk="0" hangingPunct="1">
      <a:defRPr kern="1200">
        <a:solidFill>
          <a:schemeClr val="tx1"/>
        </a:solidFill>
        <a:latin typeface="Arial" charset="0"/>
        <a:ea typeface="+mn-ea"/>
        <a:cs typeface="Arial" charset="0"/>
      </a:defRPr>
    </a:lvl6pPr>
    <a:lvl7pPr marL="3128948" algn="l" defTabSz="1042983" rtl="0" eaLnBrk="1" latinLnBrk="0" hangingPunct="1">
      <a:defRPr kern="1200">
        <a:solidFill>
          <a:schemeClr val="tx1"/>
        </a:solidFill>
        <a:latin typeface="Arial" charset="0"/>
        <a:ea typeface="+mn-ea"/>
        <a:cs typeface="Arial" charset="0"/>
      </a:defRPr>
    </a:lvl7pPr>
    <a:lvl8pPr marL="3650440" algn="l" defTabSz="1042983" rtl="0" eaLnBrk="1" latinLnBrk="0" hangingPunct="1">
      <a:defRPr kern="1200">
        <a:solidFill>
          <a:schemeClr val="tx1"/>
        </a:solidFill>
        <a:latin typeface="Arial" charset="0"/>
        <a:ea typeface="+mn-ea"/>
        <a:cs typeface="Arial" charset="0"/>
      </a:defRPr>
    </a:lvl8pPr>
    <a:lvl9pPr marL="4171931" algn="l" defTabSz="1042983"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917"/>
    <a:srgbClr val="00697A"/>
    <a:srgbClr val="5F5F5F"/>
    <a:srgbClr val="777777"/>
    <a:srgbClr val="D9D9D9"/>
    <a:srgbClr val="BFBFBF"/>
    <a:srgbClr val="0C1C8C"/>
    <a:srgbClr val="1A75CF"/>
    <a:srgbClr val="000000"/>
    <a:srgbClr val="0073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4" autoAdjust="0"/>
    <p:restoredTop sz="94660" autoAdjust="0"/>
  </p:normalViewPr>
  <p:slideViewPr>
    <p:cSldViewPr snapToGrid="0" snapToObjects="1" showGuides="1">
      <p:cViewPr>
        <p:scale>
          <a:sx n="100" d="100"/>
          <a:sy n="100" d="100"/>
        </p:scale>
        <p:origin x="90" y="-72"/>
      </p:cViewPr>
      <p:guideLst>
        <p:guide orient="horz" pos="4606"/>
        <p:guide orient="horz" pos="1119"/>
        <p:guide orient="horz" pos="4378"/>
        <p:guide pos="3294"/>
        <p:guide pos="337"/>
        <p:guide pos="6408"/>
        <p:guide pos="3446"/>
        <p:guide pos="1602"/>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4" d="100"/>
          <a:sy n="74" d="100"/>
        </p:scale>
        <p:origin x="-2814" y="-102"/>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257" cy="511382"/>
          </a:xfrm>
          <a:prstGeom prst="rect">
            <a:avLst/>
          </a:prstGeom>
        </p:spPr>
        <p:txBody>
          <a:bodyPr vert="horz" lIns="97045" tIns="48523" rIns="97045" bIns="48523" rtlCol="0"/>
          <a:lstStyle>
            <a:lvl1pPr algn="l">
              <a:defRPr sz="1300"/>
            </a:lvl1pPr>
          </a:lstStyle>
          <a:p>
            <a:pPr>
              <a:defRPr/>
            </a:pPr>
            <a:endParaRPr lang="en-GB" dirty="0"/>
          </a:p>
        </p:txBody>
      </p:sp>
      <p:sp>
        <p:nvSpPr>
          <p:cNvPr id="3" name="Date Placeholder 2"/>
          <p:cNvSpPr>
            <a:spLocks noGrp="1"/>
          </p:cNvSpPr>
          <p:nvPr>
            <p:ph type="dt" sz="quarter" idx="1"/>
          </p:nvPr>
        </p:nvSpPr>
        <p:spPr>
          <a:xfrm>
            <a:off x="4021439" y="0"/>
            <a:ext cx="3076257" cy="511382"/>
          </a:xfrm>
          <a:prstGeom prst="rect">
            <a:avLst/>
          </a:prstGeom>
        </p:spPr>
        <p:txBody>
          <a:bodyPr vert="horz" lIns="97045" tIns="48523" rIns="97045" bIns="48523" rtlCol="0"/>
          <a:lstStyle>
            <a:lvl1pPr algn="r">
              <a:defRPr sz="1300"/>
            </a:lvl1pPr>
          </a:lstStyle>
          <a:p>
            <a:pPr>
              <a:defRPr/>
            </a:pPr>
            <a:fld id="{251338F9-1F0A-4DA2-AAC5-B93357AB68A2}" type="datetimeFigureOut">
              <a:rPr lang="en-GB"/>
              <a:pPr>
                <a:defRPr/>
              </a:pPr>
              <a:t>18/06/2015</a:t>
            </a:fld>
            <a:endParaRPr lang="en-GB" dirty="0"/>
          </a:p>
        </p:txBody>
      </p:sp>
      <p:sp>
        <p:nvSpPr>
          <p:cNvPr id="4" name="Footer Placeholder 3"/>
          <p:cNvSpPr>
            <a:spLocks noGrp="1"/>
          </p:cNvSpPr>
          <p:nvPr>
            <p:ph type="ftr" sz="quarter" idx="2"/>
          </p:nvPr>
        </p:nvSpPr>
        <p:spPr>
          <a:xfrm>
            <a:off x="0" y="9721486"/>
            <a:ext cx="3076257" cy="511382"/>
          </a:xfrm>
          <a:prstGeom prst="rect">
            <a:avLst/>
          </a:prstGeom>
        </p:spPr>
        <p:txBody>
          <a:bodyPr vert="horz" lIns="97045" tIns="48523" rIns="97045" bIns="48523" rtlCol="0" anchor="b"/>
          <a:lstStyle>
            <a:lvl1pPr algn="l">
              <a:defRPr sz="1300"/>
            </a:lvl1pPr>
          </a:lstStyle>
          <a:p>
            <a:pPr>
              <a:defRPr/>
            </a:pPr>
            <a:endParaRPr lang="en-GB" dirty="0"/>
          </a:p>
        </p:txBody>
      </p:sp>
      <p:sp>
        <p:nvSpPr>
          <p:cNvPr id="5" name="Slide Number Placeholder 4"/>
          <p:cNvSpPr>
            <a:spLocks noGrp="1"/>
          </p:cNvSpPr>
          <p:nvPr>
            <p:ph type="sldNum" sz="quarter" idx="3"/>
          </p:nvPr>
        </p:nvSpPr>
        <p:spPr>
          <a:xfrm>
            <a:off x="4021439" y="9721486"/>
            <a:ext cx="3076257" cy="511382"/>
          </a:xfrm>
          <a:prstGeom prst="rect">
            <a:avLst/>
          </a:prstGeom>
        </p:spPr>
        <p:txBody>
          <a:bodyPr vert="horz" lIns="97045" tIns="48523" rIns="97045" bIns="48523" rtlCol="0" anchor="b"/>
          <a:lstStyle>
            <a:lvl1pPr algn="r">
              <a:defRPr sz="1300"/>
            </a:lvl1pPr>
          </a:lstStyle>
          <a:p>
            <a:pPr>
              <a:defRPr/>
            </a:pPr>
            <a:fld id="{6FD3B25F-CFD3-46E1-9956-8D13BE9758D3}" type="slidenum">
              <a:rPr lang="en-GB"/>
              <a:pPr>
                <a:defRPr/>
              </a:pPr>
              <a:t>‹#›</a:t>
            </a:fld>
            <a:endParaRPr lang="en-GB" dirty="0"/>
          </a:p>
        </p:txBody>
      </p:sp>
    </p:spTree>
    <p:extLst>
      <p:ext uri="{BB962C8B-B14F-4D97-AF65-F5344CB8AC3E}">
        <p14:creationId xmlns:p14="http://schemas.microsoft.com/office/powerpoint/2010/main" val="34009804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257" cy="511382"/>
          </a:xfrm>
          <a:prstGeom prst="rect">
            <a:avLst/>
          </a:prstGeom>
        </p:spPr>
        <p:txBody>
          <a:bodyPr vert="horz" lIns="99045" tIns="49522" rIns="99045" bIns="49522" rtlCol="0"/>
          <a:lstStyle>
            <a:lvl1pPr algn="l" fontAlgn="auto">
              <a:spcBef>
                <a:spcPts val="0"/>
              </a:spcBef>
              <a:spcAft>
                <a:spcPts val="0"/>
              </a:spcAft>
              <a:defRPr sz="1300">
                <a:latin typeface="+mn-lt"/>
                <a:cs typeface="+mn-cs"/>
              </a:defRPr>
            </a:lvl1pPr>
          </a:lstStyle>
          <a:p>
            <a:pPr>
              <a:defRPr/>
            </a:pPr>
            <a:endParaRPr lang="en-US" dirty="0"/>
          </a:p>
        </p:txBody>
      </p:sp>
      <p:sp>
        <p:nvSpPr>
          <p:cNvPr id="3" name="Date Placeholder 2"/>
          <p:cNvSpPr>
            <a:spLocks noGrp="1"/>
          </p:cNvSpPr>
          <p:nvPr>
            <p:ph type="dt" idx="1"/>
          </p:nvPr>
        </p:nvSpPr>
        <p:spPr>
          <a:xfrm>
            <a:off x="4021439" y="0"/>
            <a:ext cx="3076257" cy="511382"/>
          </a:xfrm>
          <a:prstGeom prst="rect">
            <a:avLst/>
          </a:prstGeom>
        </p:spPr>
        <p:txBody>
          <a:bodyPr vert="horz" lIns="99045" tIns="49522" rIns="99045" bIns="49522" rtlCol="0"/>
          <a:lstStyle>
            <a:lvl1pPr algn="r" fontAlgn="auto">
              <a:spcBef>
                <a:spcPts val="0"/>
              </a:spcBef>
              <a:spcAft>
                <a:spcPts val="0"/>
              </a:spcAft>
              <a:defRPr sz="1300">
                <a:latin typeface="+mn-lt"/>
                <a:cs typeface="+mn-cs"/>
              </a:defRPr>
            </a:lvl1pPr>
          </a:lstStyle>
          <a:p>
            <a:pPr>
              <a:defRPr/>
            </a:pPr>
            <a:fld id="{8E02B51E-1E11-4DD0-817C-7C5350C3B0F2}" type="datetimeFigureOut">
              <a:rPr lang="en-US"/>
              <a:pPr>
                <a:defRPr/>
              </a:pPr>
              <a:t>6/18/2015</a:t>
            </a:fld>
            <a:endParaRPr lang="en-US" dirty="0"/>
          </a:p>
        </p:txBody>
      </p:sp>
      <p:sp>
        <p:nvSpPr>
          <p:cNvPr id="4" name="Slide Image Placeholder 3"/>
          <p:cNvSpPr>
            <a:spLocks noGrp="1" noRot="1" noChangeAspect="1"/>
          </p:cNvSpPr>
          <p:nvPr>
            <p:ph type="sldImg" idx="2"/>
          </p:nvPr>
        </p:nvSpPr>
        <p:spPr>
          <a:xfrm>
            <a:off x="836613" y="768350"/>
            <a:ext cx="5426075" cy="3836988"/>
          </a:xfrm>
          <a:prstGeom prst="rect">
            <a:avLst/>
          </a:prstGeom>
          <a:noFill/>
          <a:ln w="12700">
            <a:solidFill>
              <a:prstClr val="black"/>
            </a:solidFill>
          </a:ln>
        </p:spPr>
        <p:txBody>
          <a:bodyPr vert="horz" lIns="99045" tIns="49522" rIns="99045" bIns="49522" rtlCol="0" anchor="ctr"/>
          <a:lstStyle/>
          <a:p>
            <a:pPr lvl="0"/>
            <a:endParaRPr lang="en-US" noProof="0" dirty="0"/>
          </a:p>
        </p:txBody>
      </p:sp>
      <p:sp>
        <p:nvSpPr>
          <p:cNvPr id="5" name="Notes Placeholder 4"/>
          <p:cNvSpPr>
            <a:spLocks noGrp="1"/>
          </p:cNvSpPr>
          <p:nvPr>
            <p:ph type="body" sz="quarter" idx="3"/>
          </p:nvPr>
        </p:nvSpPr>
        <p:spPr>
          <a:xfrm>
            <a:off x="709288" y="4860744"/>
            <a:ext cx="5680724" cy="4605924"/>
          </a:xfrm>
          <a:prstGeom prst="rect">
            <a:avLst/>
          </a:prstGeom>
        </p:spPr>
        <p:txBody>
          <a:bodyPr vert="horz" lIns="99045" tIns="49522" rIns="99045" bIns="4952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721486"/>
            <a:ext cx="3076257" cy="511382"/>
          </a:xfrm>
          <a:prstGeom prst="rect">
            <a:avLst/>
          </a:prstGeom>
        </p:spPr>
        <p:txBody>
          <a:bodyPr vert="horz" lIns="99045" tIns="49522" rIns="99045" bIns="49522" rtlCol="0" anchor="b"/>
          <a:lstStyle>
            <a:lvl1pPr algn="l" fontAlgn="auto">
              <a:spcBef>
                <a:spcPts val="0"/>
              </a:spcBef>
              <a:spcAft>
                <a:spcPts val="0"/>
              </a:spcAft>
              <a:defRPr sz="13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021439" y="9721486"/>
            <a:ext cx="3076257" cy="511382"/>
          </a:xfrm>
          <a:prstGeom prst="rect">
            <a:avLst/>
          </a:prstGeom>
        </p:spPr>
        <p:txBody>
          <a:bodyPr vert="horz" lIns="99045" tIns="49522" rIns="99045" bIns="49522" rtlCol="0" anchor="b"/>
          <a:lstStyle>
            <a:lvl1pPr algn="r" fontAlgn="auto">
              <a:spcBef>
                <a:spcPts val="0"/>
              </a:spcBef>
              <a:spcAft>
                <a:spcPts val="0"/>
              </a:spcAft>
              <a:defRPr sz="1300">
                <a:latin typeface="+mn-lt"/>
                <a:cs typeface="+mn-cs"/>
              </a:defRPr>
            </a:lvl1pPr>
          </a:lstStyle>
          <a:p>
            <a:pPr>
              <a:defRPr/>
            </a:pPr>
            <a:fld id="{F1125775-B1BA-49E1-877C-FC7C2491D01F}" type="slidenum">
              <a:rPr lang="en-US"/>
              <a:pPr>
                <a:defRPr/>
              </a:pPr>
              <a:t>‹#›</a:t>
            </a:fld>
            <a:endParaRPr lang="en-US" dirty="0"/>
          </a:p>
        </p:txBody>
      </p:sp>
    </p:spTree>
    <p:extLst>
      <p:ext uri="{BB962C8B-B14F-4D97-AF65-F5344CB8AC3E}">
        <p14:creationId xmlns:p14="http://schemas.microsoft.com/office/powerpoint/2010/main" val="16375504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400" kern="1200">
        <a:solidFill>
          <a:schemeClr val="tx1"/>
        </a:solidFill>
        <a:latin typeface="+mn-lt"/>
        <a:ea typeface="+mn-ea"/>
        <a:cs typeface="+mn-cs"/>
      </a:defRPr>
    </a:lvl1pPr>
    <a:lvl2pPr marL="521492" algn="l" rtl="0" eaLnBrk="0" fontAlgn="base" hangingPunct="0">
      <a:spcBef>
        <a:spcPct val="30000"/>
      </a:spcBef>
      <a:spcAft>
        <a:spcPct val="0"/>
      </a:spcAft>
      <a:defRPr sz="1400" kern="1200">
        <a:solidFill>
          <a:schemeClr val="tx1"/>
        </a:solidFill>
        <a:latin typeface="+mn-lt"/>
        <a:ea typeface="+mn-ea"/>
        <a:cs typeface="+mn-cs"/>
      </a:defRPr>
    </a:lvl2pPr>
    <a:lvl3pPr marL="1042983" algn="l" rtl="0" eaLnBrk="0" fontAlgn="base" hangingPunct="0">
      <a:spcBef>
        <a:spcPct val="30000"/>
      </a:spcBef>
      <a:spcAft>
        <a:spcPct val="0"/>
      </a:spcAft>
      <a:defRPr sz="1400" kern="1200">
        <a:solidFill>
          <a:schemeClr val="tx1"/>
        </a:solidFill>
        <a:latin typeface="+mn-lt"/>
        <a:ea typeface="+mn-ea"/>
        <a:cs typeface="+mn-cs"/>
      </a:defRPr>
    </a:lvl3pPr>
    <a:lvl4pPr marL="1564475" algn="l" rtl="0" eaLnBrk="0" fontAlgn="base" hangingPunct="0">
      <a:spcBef>
        <a:spcPct val="30000"/>
      </a:spcBef>
      <a:spcAft>
        <a:spcPct val="0"/>
      </a:spcAft>
      <a:defRPr sz="1400" kern="1200">
        <a:solidFill>
          <a:schemeClr val="tx1"/>
        </a:solidFill>
        <a:latin typeface="+mn-lt"/>
        <a:ea typeface="+mn-ea"/>
        <a:cs typeface="+mn-cs"/>
      </a:defRPr>
    </a:lvl4pPr>
    <a:lvl5pPr marL="2085965" algn="l" rtl="0" eaLnBrk="0" fontAlgn="base" hangingPunct="0">
      <a:spcBef>
        <a:spcPct val="30000"/>
      </a:spcBef>
      <a:spcAft>
        <a:spcPct val="0"/>
      </a:spcAft>
      <a:defRPr sz="1400" kern="1200">
        <a:solidFill>
          <a:schemeClr val="tx1"/>
        </a:solidFill>
        <a:latin typeface="+mn-lt"/>
        <a:ea typeface="+mn-ea"/>
        <a:cs typeface="+mn-cs"/>
      </a:defRPr>
    </a:lvl5pPr>
    <a:lvl6pPr marL="2607457" algn="l" defTabSz="1042983" rtl="0" eaLnBrk="1" latinLnBrk="0" hangingPunct="1">
      <a:defRPr sz="1400" kern="1200">
        <a:solidFill>
          <a:schemeClr val="tx1"/>
        </a:solidFill>
        <a:latin typeface="+mn-lt"/>
        <a:ea typeface="+mn-ea"/>
        <a:cs typeface="+mn-cs"/>
      </a:defRPr>
    </a:lvl6pPr>
    <a:lvl7pPr marL="3128948" algn="l" defTabSz="1042983" rtl="0" eaLnBrk="1" latinLnBrk="0" hangingPunct="1">
      <a:defRPr sz="1400" kern="1200">
        <a:solidFill>
          <a:schemeClr val="tx1"/>
        </a:solidFill>
        <a:latin typeface="+mn-lt"/>
        <a:ea typeface="+mn-ea"/>
        <a:cs typeface="+mn-cs"/>
      </a:defRPr>
    </a:lvl7pPr>
    <a:lvl8pPr marL="3650440" algn="l" defTabSz="1042983" rtl="0" eaLnBrk="1" latinLnBrk="0" hangingPunct="1">
      <a:defRPr sz="1400" kern="1200">
        <a:solidFill>
          <a:schemeClr val="tx1"/>
        </a:solidFill>
        <a:latin typeface="+mn-lt"/>
        <a:ea typeface="+mn-ea"/>
        <a:cs typeface="+mn-cs"/>
      </a:defRPr>
    </a:lvl8pPr>
    <a:lvl9pPr marL="4171931" algn="l" defTabSz="1042983"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miter lim="800000"/>
            <a:headEnd/>
            <a:tailEnd/>
          </a:ln>
        </p:spPr>
        <p:txBody>
          <a:bodyPr/>
          <a:lstStyle/>
          <a:p>
            <a:fld id="{1BFA9D16-4509-45D9-933E-6E359D4F8270}" type="slidenum">
              <a:rPr lang="en-US" altLang="en-US" smtClean="0"/>
              <a:pPr/>
              <a:t>1</a:t>
            </a:fld>
            <a:endParaRPr lang="en-US" altLang="en-US" smtClean="0"/>
          </a:p>
        </p:txBody>
      </p:sp>
      <p:sp>
        <p:nvSpPr>
          <p:cNvPr id="14339" name="Rectangle 2"/>
          <p:cNvSpPr>
            <a:spLocks noGrp="1" noRot="1" noChangeAspect="1" noChangeArrowheads="1" noTextEdit="1"/>
          </p:cNvSpPr>
          <p:nvPr>
            <p:ph type="sldImg"/>
          </p:nvPr>
        </p:nvSpPr>
        <p:spPr>
          <a:xfrm>
            <a:off x="838200" y="766763"/>
            <a:ext cx="5427663" cy="3838575"/>
          </a:xfrm>
          <a:ln/>
        </p:spPr>
      </p:sp>
      <p:sp>
        <p:nvSpPr>
          <p:cNvPr id="14340" name="Rectangle 3"/>
          <p:cNvSpPr>
            <a:spLocks noGrp="1" noChangeArrowheads="1"/>
          </p:cNvSpPr>
          <p:nvPr>
            <p:ph type="body" idx="1"/>
          </p:nvPr>
        </p:nvSpPr>
        <p:spPr>
          <a:xfrm>
            <a:off x="712387" y="4863889"/>
            <a:ext cx="5677801" cy="4603479"/>
          </a:xfrm>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emf"/><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ront cover with photo">
    <p:spTree>
      <p:nvGrpSpPr>
        <p:cNvPr id="1" name=""/>
        <p:cNvGrpSpPr/>
        <p:nvPr/>
      </p:nvGrpSpPr>
      <p:grpSpPr>
        <a:xfrm>
          <a:off x="0" y="0"/>
          <a:ext cx="0" cy="0"/>
          <a:chOff x="0" y="0"/>
          <a:chExt cx="0" cy="0"/>
        </a:xfrm>
      </p:grpSpPr>
      <p:pic>
        <p:nvPicPr>
          <p:cNvPr id="2" name="Picture 2" descr="V:\CORPORATE IDENTITY\CI PROJECTS\A - OFFICE TEMPLATES\A. 2014 PPT TEMPLATE REFRESH PROJECT\Template front cover options\Cover crops\cogs.jpg"/>
          <p:cNvPicPr>
            <a:picLocks noChangeAspect="1" noChangeArrowheads="1"/>
          </p:cNvPicPr>
          <p:nvPr userDrawn="1"/>
        </p:nvPicPr>
        <p:blipFill>
          <a:blip r:embed="rId2" cstate="print"/>
          <a:srcRect/>
          <a:stretch>
            <a:fillRect/>
          </a:stretch>
        </p:blipFill>
        <p:spPr bwMode="auto">
          <a:xfrm>
            <a:off x="508" y="1111"/>
            <a:ext cx="10692384" cy="7559040"/>
          </a:xfrm>
          <a:prstGeom prst="rect">
            <a:avLst/>
          </a:prstGeom>
          <a:noFill/>
        </p:spPr>
      </p:pic>
      <p:sp>
        <p:nvSpPr>
          <p:cNvPr id="11" name="Rectangle 2"/>
          <p:cNvSpPr/>
          <p:nvPr userDrawn="1"/>
        </p:nvSpPr>
        <p:spPr bwMode="ltGray">
          <a:xfrm>
            <a:off x="0" y="5045340"/>
            <a:ext cx="10693400" cy="126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4299" tIns="52149" rIns="104299" bIns="52149" anchor="ctr"/>
          <a:lstStyle/>
          <a:p>
            <a:pPr algn="ctr" fontAlgn="auto">
              <a:spcBef>
                <a:spcPts val="0"/>
              </a:spcBef>
              <a:spcAft>
                <a:spcPts val="0"/>
              </a:spcAft>
              <a:defRPr/>
            </a:pPr>
            <a:endParaRPr lang="en-US" dirty="0"/>
          </a:p>
        </p:txBody>
      </p:sp>
      <p:sp>
        <p:nvSpPr>
          <p:cNvPr id="12" name="Rectangle 1"/>
          <p:cNvSpPr/>
          <p:nvPr userDrawn="1"/>
        </p:nvSpPr>
        <p:spPr bwMode="ltGray">
          <a:xfrm>
            <a:off x="1016" y="3060748"/>
            <a:ext cx="10693400" cy="2025602"/>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4299" tIns="52149" rIns="104299" bIns="52149" anchor="ctr"/>
          <a:lstStyle/>
          <a:p>
            <a:pPr algn="ctr" fontAlgn="auto">
              <a:spcBef>
                <a:spcPts val="0"/>
              </a:spcBef>
              <a:spcAft>
                <a:spcPts val="0"/>
              </a:spcAft>
              <a:defRPr/>
            </a:pPr>
            <a:endParaRPr lang="en-US" dirty="0"/>
          </a:p>
        </p:txBody>
      </p:sp>
      <p:sp>
        <p:nvSpPr>
          <p:cNvPr id="14" name="PresentationTitle"/>
          <p:cNvSpPr>
            <a:spLocks noGrp="1"/>
          </p:cNvSpPr>
          <p:nvPr>
            <p:ph type="ctrTitle"/>
          </p:nvPr>
        </p:nvSpPr>
        <p:spPr bwMode="white">
          <a:xfrm>
            <a:off x="797904" y="3320141"/>
            <a:ext cx="9361401" cy="536204"/>
          </a:xfrm>
        </p:spPr>
        <p:txBody>
          <a:bodyPr wrap="square" anchor="b" anchorCtr="0">
            <a:noAutofit/>
          </a:bodyPr>
          <a:lstStyle>
            <a:lvl1pPr>
              <a:defRPr sz="2800" baseline="0">
                <a:solidFill>
                  <a:schemeClr val="bg1"/>
                </a:solidFill>
              </a:defRPr>
            </a:lvl1pPr>
          </a:lstStyle>
          <a:p>
            <a:r>
              <a:rPr lang="en-US" smtClean="0"/>
              <a:t>Click to edit Master title style</a:t>
            </a:r>
            <a:endParaRPr lang="en-US" dirty="0"/>
          </a:p>
        </p:txBody>
      </p:sp>
      <p:sp>
        <p:nvSpPr>
          <p:cNvPr id="15" name="Subtitle 2"/>
          <p:cNvSpPr>
            <a:spLocks noGrp="1"/>
          </p:cNvSpPr>
          <p:nvPr>
            <p:ph type="subTitle" idx="1"/>
          </p:nvPr>
        </p:nvSpPr>
        <p:spPr bwMode="white">
          <a:xfrm>
            <a:off x="798133" y="3846863"/>
            <a:ext cx="9371392" cy="413093"/>
          </a:xfrm>
          <a:prstGeom prst="rect">
            <a:avLst/>
          </a:prstGeom>
        </p:spPr>
        <p:txBody>
          <a:bodyPr wrap="square" anchor="ctr" anchorCtr="0">
            <a:noAutofit/>
          </a:bodyPr>
          <a:lstStyle>
            <a:lvl1pPr marL="0" indent="0" algn="l">
              <a:spcBef>
                <a:spcPts val="0"/>
              </a:spcBef>
              <a:buNone/>
              <a:defRPr sz="2000" b="0" baseline="0">
                <a:solidFill>
                  <a:schemeClr val="bg1"/>
                </a:solidFill>
              </a:defRPr>
            </a:lvl1pPr>
            <a:lvl2pPr marL="521492" indent="0" algn="ctr">
              <a:buNone/>
              <a:defRPr>
                <a:solidFill>
                  <a:schemeClr val="tx1">
                    <a:tint val="75000"/>
                  </a:schemeClr>
                </a:solidFill>
              </a:defRPr>
            </a:lvl2pPr>
            <a:lvl3pPr marL="1042983" indent="0" algn="ctr">
              <a:buNone/>
              <a:defRPr>
                <a:solidFill>
                  <a:schemeClr val="tx1">
                    <a:tint val="75000"/>
                  </a:schemeClr>
                </a:solidFill>
              </a:defRPr>
            </a:lvl3pPr>
            <a:lvl4pPr marL="1564475" indent="0" algn="ctr">
              <a:buNone/>
              <a:defRPr>
                <a:solidFill>
                  <a:schemeClr val="tx1">
                    <a:tint val="75000"/>
                  </a:schemeClr>
                </a:solidFill>
              </a:defRPr>
            </a:lvl4pPr>
            <a:lvl5pPr marL="2085965" indent="0" algn="ctr">
              <a:buNone/>
              <a:defRPr>
                <a:solidFill>
                  <a:schemeClr val="tx1">
                    <a:tint val="75000"/>
                  </a:schemeClr>
                </a:solidFill>
              </a:defRPr>
            </a:lvl5pPr>
            <a:lvl6pPr marL="2607457" indent="0" algn="ctr">
              <a:buNone/>
              <a:defRPr>
                <a:solidFill>
                  <a:schemeClr val="tx1">
                    <a:tint val="75000"/>
                  </a:schemeClr>
                </a:solidFill>
              </a:defRPr>
            </a:lvl6pPr>
            <a:lvl7pPr marL="3128948" indent="0" algn="ctr">
              <a:buNone/>
              <a:defRPr>
                <a:solidFill>
                  <a:schemeClr val="tx1">
                    <a:tint val="75000"/>
                  </a:schemeClr>
                </a:solidFill>
              </a:defRPr>
            </a:lvl7pPr>
            <a:lvl8pPr marL="3650440" indent="0" algn="ctr">
              <a:buNone/>
              <a:defRPr>
                <a:solidFill>
                  <a:schemeClr val="tx1">
                    <a:tint val="75000"/>
                  </a:schemeClr>
                </a:solidFill>
              </a:defRPr>
            </a:lvl8pPr>
            <a:lvl9pPr marL="4171931" indent="0" algn="ctr">
              <a:buNone/>
              <a:defRPr>
                <a:solidFill>
                  <a:schemeClr val="tx1">
                    <a:tint val="75000"/>
                  </a:schemeClr>
                </a:solidFill>
              </a:defRPr>
            </a:lvl9pPr>
          </a:lstStyle>
          <a:p>
            <a:r>
              <a:rPr lang="en-US" smtClean="0"/>
              <a:t>Click to edit Master subtitle style</a:t>
            </a:r>
            <a:endParaRPr lang="en-US" dirty="0"/>
          </a:p>
        </p:txBody>
      </p:sp>
      <p:sp>
        <p:nvSpPr>
          <p:cNvPr id="16" name="PresentationDate"/>
          <p:cNvSpPr>
            <a:spLocks noGrp="1"/>
          </p:cNvSpPr>
          <p:nvPr>
            <p:ph type="body" sz="quarter" idx="13" hasCustomPrompt="1"/>
          </p:nvPr>
        </p:nvSpPr>
        <p:spPr bwMode="white">
          <a:xfrm>
            <a:off x="798133" y="4260082"/>
            <a:ext cx="9371392" cy="536204"/>
          </a:xfrm>
          <a:prstGeom prst="rect">
            <a:avLst/>
          </a:prstGeom>
        </p:spPr>
        <p:txBody>
          <a:bodyPr wrap="square" anchor="t" anchorCtr="0">
            <a:noAutofit/>
          </a:bodyPr>
          <a:lstStyle>
            <a:lvl1pPr marL="0" indent="0">
              <a:spcBef>
                <a:spcPts val="0"/>
              </a:spcBef>
              <a:buNone/>
              <a:defRPr sz="2000">
                <a:solidFill>
                  <a:schemeClr val="tx1">
                    <a:lumMod val="20000"/>
                    <a:lumOff val="80000"/>
                  </a:schemeClr>
                </a:solidFill>
              </a:defRPr>
            </a:lvl1pPr>
            <a:lvl2pPr>
              <a:buNone/>
              <a:defRPr/>
            </a:lvl2pPr>
            <a:lvl3pPr>
              <a:buNone/>
              <a:defRPr/>
            </a:lvl3pPr>
            <a:lvl4pPr>
              <a:buNone/>
              <a:defRPr/>
            </a:lvl4pPr>
            <a:lvl5pPr>
              <a:buNone/>
              <a:defRPr/>
            </a:lvl5pPr>
          </a:lstStyle>
          <a:p>
            <a:pPr lvl="0"/>
            <a:r>
              <a:rPr lang="en-US" smtClean="0"/>
              <a:t>04 May 2015</a:t>
            </a:r>
          </a:p>
        </p:txBody>
      </p:sp>
      <p:pic>
        <p:nvPicPr>
          <p:cNvPr id="10" name="AlJadaanLogo" descr="Jadaan-Logo_white.png" hidden="1"/>
          <p:cNvPicPr preferRelativeResize="0">
            <a:picLocks noChangeAspect="1"/>
          </p:cNvPicPr>
          <p:nvPr userDrawn="1"/>
        </p:nvPicPr>
        <p:blipFill>
          <a:blip r:embed="rId3" cstate="print"/>
          <a:stretch>
            <a:fillRect/>
          </a:stretch>
        </p:blipFill>
        <p:spPr bwMode="auto">
          <a:xfrm>
            <a:off x="8396400" y="5493480"/>
            <a:ext cx="1611127" cy="362311"/>
          </a:xfrm>
          <a:prstGeom prst="rect">
            <a:avLst/>
          </a:prstGeom>
          <a:noFill/>
          <a:ln w="9525">
            <a:noFill/>
            <a:miter lim="800000"/>
            <a:headEnd/>
            <a:tailEnd/>
          </a:ln>
        </p:spPr>
      </p:pic>
      <p:pic>
        <p:nvPicPr>
          <p:cNvPr id="13" name="LogoWhiteLarge" descr="C:\Program Files\Microsoft Office\Templates\CCTemplates\images\KremerlogoWhite.png"/>
          <p:cNvPicPr>
            <a:picLocks/>
          </p:cNvPicPr>
          <p:nvPr userDrawn="1"/>
        </p:nvPicPr>
        <p:blipFill>
          <a:blip r:embed="rId4" cstate="print"/>
          <a:stretch>
            <a:fillRect/>
          </a:stretch>
        </p:blipFill>
        <p:spPr>
          <a:xfrm>
            <a:off x="493200" y="5043600"/>
            <a:ext cx="2880366" cy="1258827"/>
          </a:xfrm>
          <a:prstGeom prst="rect">
            <a:avLst/>
          </a:prstGeom>
        </p:spPr>
      </p:pic>
      <p:pic>
        <p:nvPicPr>
          <p:cNvPr id="17" name="LWPLogo" descr="LWPLogo.png" hidden="1"/>
          <p:cNvPicPr preferRelativeResize="0">
            <a:picLocks noChangeAspect="1"/>
          </p:cNvPicPr>
          <p:nvPr userDrawn="1"/>
        </p:nvPicPr>
        <p:blipFill>
          <a:blip r:embed="rId5" cstate="print"/>
          <a:srcRect/>
          <a:stretch>
            <a:fillRect/>
          </a:stretch>
        </p:blipFill>
        <p:spPr bwMode="auto">
          <a:xfrm>
            <a:off x="8945923" y="5500224"/>
            <a:ext cx="1044001" cy="362500"/>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White (with photo)">
    <p:spTree>
      <p:nvGrpSpPr>
        <p:cNvPr id="1" name=""/>
        <p:cNvGrpSpPr/>
        <p:nvPr/>
      </p:nvGrpSpPr>
      <p:grpSpPr>
        <a:xfrm>
          <a:off x="0" y="0"/>
          <a:ext cx="0" cy="0"/>
          <a:chOff x="0" y="0"/>
          <a:chExt cx="0" cy="0"/>
        </a:xfrm>
      </p:grpSpPr>
      <p:sp>
        <p:nvSpPr>
          <p:cNvPr id="11" name="Content Placeholder 10"/>
          <p:cNvSpPr>
            <a:spLocks noGrp="1"/>
          </p:cNvSpPr>
          <p:nvPr>
            <p:ph sz="quarter" idx="17"/>
          </p:nvPr>
        </p:nvSpPr>
        <p:spPr>
          <a:xfrm>
            <a:off x="2534115" y="2056596"/>
            <a:ext cx="5968187" cy="4328472"/>
          </a:xfrm>
          <a:prstGeom prst="rect">
            <a:avLst/>
          </a:prstGeom>
        </p:spPr>
        <p:txBody>
          <a:bodyPr/>
          <a:lstStyle>
            <a:lvl1pPr marL="412848" indent="-412848">
              <a:lnSpc>
                <a:spcPts val="2281"/>
              </a:lnSpc>
              <a:spcBef>
                <a:spcPts val="0"/>
              </a:spcBef>
              <a:buClr>
                <a:schemeClr val="tx1"/>
              </a:buClr>
              <a:buFont typeface="+mj-lt"/>
              <a:buAutoNum type="arabicPeriod"/>
              <a:tabLst/>
              <a:defRPr>
                <a:solidFill>
                  <a:schemeClr val="tx1"/>
                </a:solidFill>
              </a:defRPr>
            </a:lvl1pPr>
            <a:lvl2pPr marL="717051" indent="-304203">
              <a:lnSpc>
                <a:spcPts val="2281"/>
              </a:lnSpc>
              <a:spcBef>
                <a:spcPts val="0"/>
              </a:spcBef>
              <a:spcAft>
                <a:spcPts val="0"/>
              </a:spcAft>
              <a:buClr>
                <a:schemeClr val="tx1"/>
              </a:buClr>
              <a:buFont typeface="+mj-lt"/>
              <a:buAutoNum type="romanLcPeriod"/>
              <a:defRPr sz="1400" b="0">
                <a:solidFill>
                  <a:schemeClr val="tx1"/>
                </a:solidFill>
              </a:defRPr>
            </a:lvl2pPr>
          </a:lstStyle>
          <a:p>
            <a:pPr lvl="0"/>
            <a:r>
              <a:rPr lang="en-US" smtClean="0"/>
              <a:t>Click to edit Master text styles</a:t>
            </a:r>
          </a:p>
          <a:p>
            <a:pPr lvl="1"/>
            <a:r>
              <a:rPr lang="en-US" smtClean="0"/>
              <a:t>Second level</a:t>
            </a:r>
          </a:p>
        </p:txBody>
      </p:sp>
      <p:sp>
        <p:nvSpPr>
          <p:cNvPr id="13" name="Content Placeholder 12"/>
          <p:cNvSpPr>
            <a:spLocks noGrp="1"/>
          </p:cNvSpPr>
          <p:nvPr>
            <p:ph sz="quarter" idx="18"/>
          </p:nvPr>
        </p:nvSpPr>
        <p:spPr>
          <a:xfrm>
            <a:off x="8670041" y="2056596"/>
            <a:ext cx="1488689" cy="4328472"/>
          </a:xfrm>
          <a:prstGeom prst="rect">
            <a:avLst/>
          </a:prstGeom>
        </p:spPr>
        <p:txBody>
          <a:bodyPr/>
          <a:lstStyle>
            <a:lvl1pPr marL="0" indent="0" algn="r">
              <a:lnSpc>
                <a:spcPts val="2281"/>
              </a:lnSpc>
              <a:spcBef>
                <a:spcPts val="0"/>
              </a:spcBef>
              <a:buNone/>
              <a:defRPr>
                <a:solidFill>
                  <a:schemeClr val="tx1"/>
                </a:solidFill>
              </a:defRPr>
            </a:lvl1pPr>
            <a:lvl2pPr marL="1588" indent="-1588" algn="r">
              <a:lnSpc>
                <a:spcPts val="2281"/>
              </a:lnSpc>
              <a:spcBef>
                <a:spcPts val="0"/>
              </a:spcBef>
              <a:spcAft>
                <a:spcPts val="0"/>
              </a:spcAft>
              <a:buNone/>
              <a:defRPr sz="1400" b="0" baseline="0">
                <a:solidFill>
                  <a:schemeClr val="tx1"/>
                </a:solidFill>
              </a:defRPr>
            </a:lvl2pPr>
          </a:lstStyle>
          <a:p>
            <a:pPr lvl="0"/>
            <a:r>
              <a:rPr lang="en-US" smtClean="0"/>
              <a:t>Click to edit Master text styles</a:t>
            </a:r>
          </a:p>
          <a:p>
            <a:pPr lvl="1"/>
            <a:r>
              <a:rPr lang="en-US" smtClean="0"/>
              <a:t>Second level</a:t>
            </a:r>
          </a:p>
        </p:txBody>
      </p:sp>
      <p:sp>
        <p:nvSpPr>
          <p:cNvPr id="6" name="Slide Number Placeholder 5"/>
          <p:cNvSpPr>
            <a:spLocks noGrp="1"/>
          </p:cNvSpPr>
          <p:nvPr>
            <p:ph type="sldNum" sz="quarter" idx="19"/>
          </p:nvPr>
        </p:nvSpPr>
        <p:spPr/>
        <p:txBody>
          <a:bodyPr/>
          <a:lstStyle>
            <a:lvl1pPr>
              <a:defRPr>
                <a:solidFill>
                  <a:schemeClr val="tx1"/>
                </a:solidFill>
              </a:defRPr>
            </a:lvl1pPr>
          </a:lstStyle>
          <a:p>
            <a:pPr>
              <a:defRPr/>
            </a:pPr>
            <a:fld id="{2E4D1086-42D3-4409-97A9-3582C6BEB381}" type="slidenum">
              <a:rPr lang="en-US"/>
              <a:pPr>
                <a:defRPr/>
              </a:pPr>
              <a:t>‹#›</a:t>
            </a:fld>
            <a:endParaRPr lang="en-US" dirty="0"/>
          </a:p>
        </p:txBody>
      </p:sp>
      <p:sp>
        <p:nvSpPr>
          <p:cNvPr id="7" name="Footer Placeholder 6"/>
          <p:cNvSpPr>
            <a:spLocks noGrp="1"/>
          </p:cNvSpPr>
          <p:nvPr>
            <p:ph type="ftr" sz="quarter" idx="20"/>
          </p:nvPr>
        </p:nvSpPr>
        <p:spPr>
          <a:xfrm>
            <a:off x="2544763" y="7099300"/>
            <a:ext cx="5651500" cy="322263"/>
          </a:xfrm>
        </p:spPr>
        <p:txBody>
          <a:bodyPr/>
          <a:lstStyle>
            <a:lvl1pPr>
              <a:defRPr>
                <a:solidFill>
                  <a:schemeClr val="tx1"/>
                </a:solidFill>
              </a:defRPr>
            </a:lvl1pPr>
          </a:lstStyle>
          <a:p>
            <a:pPr>
              <a:defRPr/>
            </a:pPr>
            <a:endParaRPr lang="en-US"/>
          </a:p>
        </p:txBody>
      </p:sp>
      <p:sp>
        <p:nvSpPr>
          <p:cNvPr id="8" name="Title 7"/>
          <p:cNvSpPr>
            <a:spLocks noGrp="1"/>
          </p:cNvSpPr>
          <p:nvPr>
            <p:ph type="title"/>
          </p:nvPr>
        </p:nvSpPr>
        <p:spPr>
          <a:xfrm>
            <a:off x="2534400" y="303213"/>
            <a:ext cx="7614000" cy="1260475"/>
          </a:xfrm>
        </p:spPr>
        <p:txBody>
          <a:bodyPr/>
          <a:lstStyle>
            <a:lvl1pPr>
              <a:defRPr/>
            </a:lvl1pPr>
          </a:lstStyle>
          <a:p>
            <a:r>
              <a:rPr lang="en-US" smtClean="0"/>
              <a:t>Click to edit Master title style</a:t>
            </a:r>
            <a:endParaRPr lang="en-GB" dirty="0"/>
          </a:p>
        </p:txBody>
      </p:sp>
      <p:pic>
        <p:nvPicPr>
          <p:cNvPr id="2050" name="Picture 2" descr="V:\CORPORATE IDENTITY\CI PROJECTS\A - OFFICE TEMPLATES\A. 2014 PPT TEMPLATE REFRESH PROJECT\Template front cover options\Sidebar crops\clocks.jpg"/>
          <p:cNvPicPr>
            <a:picLocks noChangeAspect="1" noChangeArrowheads="1"/>
          </p:cNvPicPr>
          <p:nvPr userDrawn="1"/>
        </p:nvPicPr>
        <p:blipFill>
          <a:blip r:embed="rId2" cstate="print"/>
          <a:srcRect/>
          <a:stretch>
            <a:fillRect/>
          </a:stretch>
        </p:blipFill>
        <p:spPr bwMode="auto">
          <a:xfrm>
            <a:off x="0" y="1111"/>
            <a:ext cx="2304288" cy="755904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a:lvl1pPr>
          </a:lstStyle>
          <a:p>
            <a:r>
              <a:rPr lang="en-US" smtClean="0"/>
              <a:t>Click to edit Master title style</a:t>
            </a:r>
            <a:endParaRPr lang="en-US" dirty="0"/>
          </a:p>
        </p:txBody>
      </p:sp>
      <p:sp>
        <p:nvSpPr>
          <p:cNvPr id="9" name="Content Placeholder 10"/>
          <p:cNvSpPr>
            <a:spLocks noGrp="1"/>
          </p:cNvSpPr>
          <p:nvPr>
            <p:ph sz="quarter" idx="18" hasCustomPrompt="1"/>
          </p:nvPr>
        </p:nvSpPr>
        <p:spPr>
          <a:xfrm>
            <a:off x="525463" y="6923088"/>
            <a:ext cx="6865937" cy="176212"/>
          </a:xfrm>
          <a:prstGeom prst="rect">
            <a:avLst/>
          </a:prstGeom>
        </p:spPr>
        <p:txBody>
          <a:bodyPr tIns="0" bIns="0" anchor="b"/>
          <a:lstStyle>
            <a:lvl1pPr marL="0" indent="0">
              <a:buNone/>
              <a:defRPr sz="900" baseline="0">
                <a:solidFill>
                  <a:schemeClr val="tx2"/>
                </a:solidFill>
              </a:defRPr>
            </a:lvl1pPr>
          </a:lstStyle>
          <a:p>
            <a:pPr lvl="0"/>
            <a:r>
              <a:rPr lang="en-US" dirty="0" smtClean="0"/>
              <a:t>Click to add footer text</a:t>
            </a:r>
          </a:p>
        </p:txBody>
      </p:sp>
      <p:sp>
        <p:nvSpPr>
          <p:cNvPr id="5" name="Slide Number Placeholder 5"/>
          <p:cNvSpPr>
            <a:spLocks noGrp="1"/>
          </p:cNvSpPr>
          <p:nvPr>
            <p:ph type="sldNum" sz="quarter" idx="19"/>
          </p:nvPr>
        </p:nvSpPr>
        <p:spPr/>
        <p:txBody>
          <a:bodyPr/>
          <a:lstStyle>
            <a:lvl1pPr>
              <a:defRPr/>
            </a:lvl1pPr>
          </a:lstStyle>
          <a:p>
            <a:pPr>
              <a:defRPr/>
            </a:pPr>
            <a:fld id="{C6DF25AF-5034-4EBD-B5E0-1BA05C6531E9}" type="slidenum">
              <a:rPr lang="en-US"/>
              <a:pPr>
                <a:defRPr/>
              </a:pPr>
              <a:t>‹#›</a:t>
            </a:fld>
            <a:endParaRPr lang="en-US" dirty="0"/>
          </a:p>
        </p:txBody>
      </p:sp>
      <p:sp>
        <p:nvSpPr>
          <p:cNvPr id="8" name="Footer Placeholder 4"/>
          <p:cNvSpPr>
            <a:spLocks noGrp="1"/>
          </p:cNvSpPr>
          <p:nvPr>
            <p:ph type="ftr" sz="quarter" idx="20"/>
          </p:nvPr>
        </p:nvSpPr>
        <p:spPr/>
        <p:txBody>
          <a:bodyPr/>
          <a:lstStyle>
            <a:lvl1pPr>
              <a:defRPr/>
            </a:lvl1pPr>
          </a:lstStyle>
          <a:p>
            <a:pPr>
              <a:defRPr/>
            </a:pPr>
            <a:endParaRPr lang="en-US"/>
          </a:p>
        </p:txBody>
      </p:sp>
      <p:sp>
        <p:nvSpPr>
          <p:cNvPr id="16" name="Text Placeholder 15"/>
          <p:cNvSpPr>
            <a:spLocks noGrp="1"/>
          </p:cNvSpPr>
          <p:nvPr>
            <p:ph type="body" sz="quarter" idx="21"/>
          </p:nvPr>
        </p:nvSpPr>
        <p:spPr>
          <a:xfrm>
            <a:off x="534988" y="1776413"/>
            <a:ext cx="9623425" cy="5146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age two column">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lvl1pPr>
              <a:defRPr/>
            </a:lvl1pPr>
          </a:lstStyle>
          <a:p>
            <a:r>
              <a:rPr lang="en-US" smtClean="0"/>
              <a:t>Click to edit Master title style</a:t>
            </a:r>
            <a:endParaRPr lang="en-US" dirty="0"/>
          </a:p>
        </p:txBody>
      </p:sp>
      <p:sp>
        <p:nvSpPr>
          <p:cNvPr id="6" name="Slide Number Placeholder 5"/>
          <p:cNvSpPr>
            <a:spLocks noGrp="1"/>
          </p:cNvSpPr>
          <p:nvPr>
            <p:ph type="sldNum" sz="quarter" idx="24"/>
          </p:nvPr>
        </p:nvSpPr>
        <p:spPr/>
        <p:txBody>
          <a:bodyPr/>
          <a:lstStyle>
            <a:lvl1pPr>
              <a:defRPr/>
            </a:lvl1pPr>
          </a:lstStyle>
          <a:p>
            <a:pPr>
              <a:defRPr/>
            </a:pPr>
            <a:fld id="{9A834FB6-DA35-4A27-A34E-0866702D4D4C}" type="slidenum">
              <a:rPr lang="en-US"/>
              <a:pPr>
                <a:defRPr/>
              </a:pPr>
              <a:t>‹#›</a:t>
            </a:fld>
            <a:endParaRPr lang="en-US" dirty="0"/>
          </a:p>
        </p:txBody>
      </p:sp>
      <p:sp>
        <p:nvSpPr>
          <p:cNvPr id="7" name="Footer Placeholder 4"/>
          <p:cNvSpPr>
            <a:spLocks noGrp="1"/>
          </p:cNvSpPr>
          <p:nvPr>
            <p:ph type="ftr" sz="quarter" idx="25"/>
          </p:nvPr>
        </p:nvSpPr>
        <p:spPr/>
        <p:txBody>
          <a:bodyPr/>
          <a:lstStyle>
            <a:lvl1pPr>
              <a:defRPr/>
            </a:lvl1pPr>
          </a:lstStyle>
          <a:p>
            <a:pPr>
              <a:defRPr/>
            </a:pPr>
            <a:endParaRPr lang="en-US"/>
          </a:p>
        </p:txBody>
      </p:sp>
      <p:sp>
        <p:nvSpPr>
          <p:cNvPr id="15" name="Text Placeholder 14"/>
          <p:cNvSpPr>
            <a:spLocks noGrp="1"/>
          </p:cNvSpPr>
          <p:nvPr>
            <p:ph type="body" sz="quarter" idx="26"/>
          </p:nvPr>
        </p:nvSpPr>
        <p:spPr>
          <a:xfrm>
            <a:off x="534988" y="1776413"/>
            <a:ext cx="4694237" cy="5173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7" name="Text Placeholder 16"/>
          <p:cNvSpPr>
            <a:spLocks noGrp="1"/>
          </p:cNvSpPr>
          <p:nvPr>
            <p:ph type="body" sz="quarter" idx="27"/>
          </p:nvPr>
        </p:nvSpPr>
        <p:spPr>
          <a:xfrm>
            <a:off x="5470525" y="1776413"/>
            <a:ext cx="4702175" cy="5173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8" name="Content Placeholder 10"/>
          <p:cNvSpPr>
            <a:spLocks noGrp="1"/>
          </p:cNvSpPr>
          <p:nvPr>
            <p:ph sz="quarter" idx="18" hasCustomPrompt="1"/>
          </p:nvPr>
        </p:nvSpPr>
        <p:spPr>
          <a:xfrm>
            <a:off x="525463" y="6923088"/>
            <a:ext cx="6865937" cy="176212"/>
          </a:xfrm>
          <a:prstGeom prst="rect">
            <a:avLst/>
          </a:prstGeom>
        </p:spPr>
        <p:txBody>
          <a:bodyPr tIns="0" bIns="0" anchor="b"/>
          <a:lstStyle>
            <a:lvl1pPr marL="0" indent="0">
              <a:buNone/>
              <a:defRPr sz="900" baseline="0">
                <a:solidFill>
                  <a:schemeClr val="tx2"/>
                </a:solidFill>
              </a:defRPr>
            </a:lvl1pPr>
          </a:lstStyle>
          <a:p>
            <a:pPr lvl="0"/>
            <a:r>
              <a:rPr lang="en-US" dirty="0" smtClean="0"/>
              <a:t>Click to add footer text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page - quarter page pull quote colour (LHS)">
    <p:spTree>
      <p:nvGrpSpPr>
        <p:cNvPr id="1" name=""/>
        <p:cNvGrpSpPr/>
        <p:nvPr/>
      </p:nvGrpSpPr>
      <p:grpSpPr>
        <a:xfrm>
          <a:off x="0" y="0"/>
          <a:ext cx="0" cy="0"/>
          <a:chOff x="0" y="0"/>
          <a:chExt cx="0" cy="0"/>
        </a:xfrm>
      </p:grpSpPr>
      <p:sp>
        <p:nvSpPr>
          <p:cNvPr id="13" name="Rectangle 12"/>
          <p:cNvSpPr/>
          <p:nvPr userDrawn="1"/>
        </p:nvSpPr>
        <p:spPr bwMode="white">
          <a:xfrm>
            <a:off x="0" y="0"/>
            <a:ext cx="2304288" cy="75612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4299" tIns="52149" rIns="104299" bIns="52149" anchor="ctr"/>
          <a:lstStyle/>
          <a:p>
            <a:pPr algn="ctr">
              <a:defRPr/>
            </a:pPr>
            <a:endParaRPr lang="en-GB"/>
          </a:p>
        </p:txBody>
      </p:sp>
      <p:sp>
        <p:nvSpPr>
          <p:cNvPr id="14" name="Content Placeholder 8"/>
          <p:cNvSpPr>
            <a:spLocks noGrp="1"/>
          </p:cNvSpPr>
          <p:nvPr>
            <p:ph sz="quarter" idx="13" hasCustomPrompt="1"/>
          </p:nvPr>
        </p:nvSpPr>
        <p:spPr bwMode="black">
          <a:xfrm>
            <a:off x="245301" y="1774797"/>
            <a:ext cx="1859368" cy="4979582"/>
          </a:xfrm>
          <a:prstGeom prst="rect">
            <a:avLst/>
          </a:prstGeom>
        </p:spPr>
        <p:txBody>
          <a:bodyPr lIns="0" tIns="102656" rIns="0" bIns="0">
            <a:noAutofit/>
          </a:bodyPr>
          <a:lstStyle>
            <a:lvl1pPr marL="0" indent="0">
              <a:buFontTx/>
              <a:buNone/>
              <a:defRPr sz="2000">
                <a:solidFill>
                  <a:schemeClr val="bg1"/>
                </a:solidFill>
              </a:defRPr>
            </a:lvl1pPr>
            <a:lvl2pPr marL="85725" indent="0">
              <a:spcBef>
                <a:spcPts val="228"/>
              </a:spcBef>
              <a:buFontTx/>
              <a:buNone/>
              <a:defRPr sz="1400" b="0">
                <a:solidFill>
                  <a:schemeClr val="tx1">
                    <a:lumMod val="20000"/>
                    <a:lumOff val="80000"/>
                  </a:schemeClr>
                </a:solidFill>
              </a:defRPr>
            </a:lvl2pPr>
          </a:lstStyle>
          <a:p>
            <a:pPr lvl="0"/>
            <a:r>
              <a:rPr lang="en-US" dirty="0" smtClean="0"/>
              <a:t>“Pull-quote”</a:t>
            </a:r>
          </a:p>
          <a:p>
            <a:pPr lvl="1"/>
            <a:r>
              <a:rPr lang="en-US" dirty="0" smtClean="0"/>
              <a:t>Source</a:t>
            </a:r>
          </a:p>
          <a:p>
            <a:pPr lvl="1"/>
            <a:endParaRPr lang="en-US" dirty="0" smtClean="0"/>
          </a:p>
        </p:txBody>
      </p:sp>
      <p:sp>
        <p:nvSpPr>
          <p:cNvPr id="10" name="Title 9"/>
          <p:cNvSpPr>
            <a:spLocks noGrp="1"/>
          </p:cNvSpPr>
          <p:nvPr>
            <p:ph type="title"/>
          </p:nvPr>
        </p:nvSpPr>
        <p:spPr>
          <a:xfrm>
            <a:off x="2534114" y="302801"/>
            <a:ext cx="7624617" cy="1260211"/>
          </a:xfrm>
        </p:spPr>
        <p:txBody>
          <a:bodyPr/>
          <a:lstStyle>
            <a:lvl1pPr>
              <a:defRPr/>
            </a:lvl1pPr>
          </a:lstStyle>
          <a:p>
            <a:r>
              <a:rPr lang="en-US" smtClean="0"/>
              <a:t>Click to edit Master title style</a:t>
            </a:r>
            <a:endParaRPr lang="en-US" dirty="0"/>
          </a:p>
        </p:txBody>
      </p:sp>
      <p:sp>
        <p:nvSpPr>
          <p:cNvPr id="8" name="Slide Number Placeholder 7"/>
          <p:cNvSpPr>
            <a:spLocks noGrp="1"/>
          </p:cNvSpPr>
          <p:nvPr>
            <p:ph type="sldNum" sz="quarter" idx="19"/>
          </p:nvPr>
        </p:nvSpPr>
        <p:spPr/>
        <p:txBody>
          <a:bodyPr/>
          <a:lstStyle>
            <a:lvl1pPr>
              <a:defRPr/>
            </a:lvl1pPr>
          </a:lstStyle>
          <a:p>
            <a:pPr>
              <a:defRPr/>
            </a:pPr>
            <a:fld id="{87639BA5-281E-4CF2-98C2-47E83E731143}" type="slidenum">
              <a:rPr lang="en-US"/>
              <a:pPr>
                <a:defRPr/>
              </a:pPr>
              <a:t>‹#›</a:t>
            </a:fld>
            <a:endParaRPr lang="en-US" dirty="0"/>
          </a:p>
        </p:txBody>
      </p:sp>
      <p:sp>
        <p:nvSpPr>
          <p:cNvPr id="9" name="Footer Placeholder 8"/>
          <p:cNvSpPr>
            <a:spLocks noGrp="1"/>
          </p:cNvSpPr>
          <p:nvPr>
            <p:ph type="ftr" sz="quarter" idx="20"/>
          </p:nvPr>
        </p:nvSpPr>
        <p:spPr>
          <a:xfrm>
            <a:off x="2533650" y="7099300"/>
            <a:ext cx="5662613" cy="322263"/>
          </a:xfrm>
        </p:spPr>
        <p:txBody>
          <a:bodyPr/>
          <a:lstStyle>
            <a:lvl1pPr>
              <a:defRPr/>
            </a:lvl1pPr>
          </a:lstStyle>
          <a:p>
            <a:pPr>
              <a:defRPr/>
            </a:pPr>
            <a:endParaRPr lang="en-US"/>
          </a:p>
        </p:txBody>
      </p:sp>
      <p:sp>
        <p:nvSpPr>
          <p:cNvPr id="11" name="MarketingEntityText"/>
          <p:cNvSpPr txBox="1"/>
          <p:nvPr userDrawn="1"/>
        </p:nvSpPr>
        <p:spPr>
          <a:xfrm>
            <a:off x="7391401" y="7099187"/>
            <a:ext cx="2395057" cy="320304"/>
          </a:xfrm>
          <a:prstGeom prst="rect">
            <a:avLst/>
          </a:prstGeom>
        </p:spPr>
        <p:txBody>
          <a:bodyPr vert="horz" lIns="104299" tIns="52149" rIns="104299" bIns="52149" rtlCol="0" anchor="ctr"/>
          <a:lstStyle/>
          <a:p>
            <a:pPr algn="r" rtl="0" fontAlgn="auto">
              <a:spcBef>
                <a:spcPts val="0"/>
              </a:spcBef>
              <a:spcAft>
                <a:spcPts val="0"/>
              </a:spcAft>
              <a:defRPr/>
            </a:pPr>
            <a:r>
              <a:rPr lang="en-GB" sz="900" kern="1200" smtClean="0">
                <a:solidFill>
                  <a:schemeClr val="tx1"/>
                </a:solidFill>
                <a:latin typeface="Arial" pitchFamily="34" charset="0"/>
                <a:ea typeface="+mn-ea"/>
                <a:cs typeface="Arial" pitchFamily="34" charset="0"/>
              </a:rPr>
              <a:t>Clifford Chance</a:t>
            </a:r>
            <a:endParaRPr lang="en-GB" sz="900" kern="1200" dirty="0" smtClean="0">
              <a:solidFill>
                <a:schemeClr val="tx1"/>
              </a:solidFill>
              <a:latin typeface="Arial" pitchFamily="34" charset="0"/>
              <a:ea typeface="+mn-ea"/>
              <a:cs typeface="Arial" pitchFamily="34" charset="0"/>
            </a:endParaRPr>
          </a:p>
        </p:txBody>
      </p:sp>
      <p:sp>
        <p:nvSpPr>
          <p:cNvPr id="17" name="Text Placeholder 16"/>
          <p:cNvSpPr>
            <a:spLocks noGrp="1"/>
          </p:cNvSpPr>
          <p:nvPr>
            <p:ph type="body" sz="quarter" idx="21"/>
          </p:nvPr>
        </p:nvSpPr>
        <p:spPr>
          <a:xfrm>
            <a:off x="2533650" y="1776413"/>
            <a:ext cx="7624763" cy="5173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8" name="Content Placeholder 10"/>
          <p:cNvSpPr>
            <a:spLocks noGrp="1"/>
          </p:cNvSpPr>
          <p:nvPr>
            <p:ph sz="quarter" idx="18" hasCustomPrompt="1"/>
          </p:nvPr>
        </p:nvSpPr>
        <p:spPr>
          <a:xfrm>
            <a:off x="2543176" y="6923088"/>
            <a:ext cx="5653088" cy="176212"/>
          </a:xfrm>
          <a:prstGeom prst="rect">
            <a:avLst/>
          </a:prstGeom>
        </p:spPr>
        <p:txBody>
          <a:bodyPr tIns="0" bIns="0" anchor="b"/>
          <a:lstStyle>
            <a:lvl1pPr marL="0" indent="0">
              <a:buNone/>
              <a:defRPr sz="900" baseline="0">
                <a:solidFill>
                  <a:schemeClr val="tx2"/>
                </a:solidFill>
              </a:defRPr>
            </a:lvl1pPr>
          </a:lstStyle>
          <a:p>
            <a:pPr lvl="0"/>
            <a:r>
              <a:rPr lang="en-US" dirty="0" smtClean="0"/>
              <a:t>Click to add footer text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ing (no photo)">
    <p:spTree>
      <p:nvGrpSpPr>
        <p:cNvPr id="1" name=""/>
        <p:cNvGrpSpPr/>
        <p:nvPr/>
      </p:nvGrpSpPr>
      <p:grpSpPr>
        <a:xfrm>
          <a:off x="0" y="0"/>
          <a:ext cx="0" cy="0"/>
          <a:chOff x="0" y="0"/>
          <a:chExt cx="0" cy="0"/>
        </a:xfrm>
      </p:grpSpPr>
      <p:sp>
        <p:nvSpPr>
          <p:cNvPr id="3" name="Rectangle 2"/>
          <p:cNvSpPr/>
          <p:nvPr userDrawn="1"/>
        </p:nvSpPr>
        <p:spPr bwMode="ltGray">
          <a:xfrm>
            <a:off x="0" y="4778375"/>
            <a:ext cx="10693400" cy="13890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4299" tIns="52149" rIns="104299" bIns="52149" anchor="ctr"/>
          <a:lstStyle/>
          <a:p>
            <a:pPr algn="ctr" fontAlgn="auto">
              <a:spcBef>
                <a:spcPts val="0"/>
              </a:spcBef>
              <a:spcAft>
                <a:spcPts val="0"/>
              </a:spcAft>
              <a:defRPr/>
            </a:pPr>
            <a:endParaRPr lang="en-US" dirty="0"/>
          </a:p>
        </p:txBody>
      </p:sp>
      <p:sp>
        <p:nvSpPr>
          <p:cNvPr id="5" name="Title 5"/>
          <p:cNvSpPr>
            <a:spLocks noGrp="1"/>
          </p:cNvSpPr>
          <p:nvPr>
            <p:ph type="title" hasCustomPrompt="1"/>
          </p:nvPr>
        </p:nvSpPr>
        <p:spPr bwMode="white">
          <a:xfrm>
            <a:off x="536183" y="4831055"/>
            <a:ext cx="9633342" cy="1260211"/>
          </a:xfrm>
        </p:spPr>
        <p:txBody>
          <a:bodyPr anchor="ctr"/>
          <a:lstStyle>
            <a:lvl1pPr>
              <a:defRPr>
                <a:solidFill>
                  <a:schemeClr val="bg1"/>
                </a:solidFill>
              </a:defRPr>
            </a:lvl1pPr>
          </a:lstStyle>
          <a:p>
            <a:r>
              <a:rPr lang="en-US" dirty="0" smtClean="0"/>
              <a:t>Section heading page</a:t>
            </a:r>
            <a:endParaRPr lang="en-US" dirty="0"/>
          </a:p>
        </p:txBody>
      </p:sp>
      <p:sp>
        <p:nvSpPr>
          <p:cNvPr id="4" name="Slide Number Placeholder 3"/>
          <p:cNvSpPr>
            <a:spLocks noGrp="1"/>
          </p:cNvSpPr>
          <p:nvPr>
            <p:ph type="sldNum" sz="quarter" idx="10"/>
          </p:nvPr>
        </p:nvSpPr>
        <p:spPr/>
        <p:txBody>
          <a:bodyPr/>
          <a:lstStyle>
            <a:lvl1pPr>
              <a:defRPr/>
            </a:lvl1pPr>
          </a:lstStyle>
          <a:p>
            <a:pPr>
              <a:defRPr/>
            </a:pPr>
            <a:fld id="{70115B93-5D04-4B23-B6FF-448904DF53BC}" type="slidenum">
              <a:rPr lang="en-US"/>
              <a:pPr>
                <a:defRPr/>
              </a:pPr>
              <a:t>‹#›</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ag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ack Page">
    <p:spTree>
      <p:nvGrpSpPr>
        <p:cNvPr id="1" name=""/>
        <p:cNvGrpSpPr/>
        <p:nvPr/>
      </p:nvGrpSpPr>
      <p:grpSpPr>
        <a:xfrm>
          <a:off x="0" y="0"/>
          <a:ext cx="0" cy="0"/>
          <a:chOff x="0" y="0"/>
          <a:chExt cx="0" cy="0"/>
        </a:xfrm>
      </p:grpSpPr>
      <p:sp>
        <p:nvSpPr>
          <p:cNvPr id="3" name="OfficeImprint"/>
          <p:cNvSpPr txBox="1"/>
          <p:nvPr userDrawn="1"/>
        </p:nvSpPr>
        <p:spPr>
          <a:xfrm>
            <a:off x="508681" y="6568848"/>
            <a:ext cx="9650051" cy="721120"/>
          </a:xfrm>
          <a:prstGeom prst="rect">
            <a:avLst/>
          </a:prstGeom>
          <a:noFill/>
        </p:spPr>
        <p:txBody>
          <a:bodyPr lIns="104299" tIns="52149" rIns="104299" bIns="52149"/>
          <a:lstStyle/>
          <a:p>
            <a:pPr fontAlgn="auto">
              <a:spcBef>
                <a:spcPts val="0"/>
              </a:spcBef>
              <a:spcAft>
                <a:spcPts val="0"/>
              </a:spcAft>
              <a:defRPr/>
            </a:pPr>
            <a:r>
              <a:rPr lang="en-US" sz="900" smtClean="0">
                <a:solidFill>
                  <a:schemeClr val="tx2"/>
                </a:solidFill>
                <a:latin typeface="Arial" pitchFamily="34" charset="0"/>
                <a:cs typeface="Arial" pitchFamily="34" charset="0"/>
              </a:rPr>
              <a:t>Clifford Chance, 31 West 52nd Street, New York, NY 10019-6131, USA
© Clifford Chance 2015
Clifford Chance US LLP</a:t>
            </a:r>
            <a:endParaRPr lang="en-GB" sz="900" dirty="0">
              <a:solidFill>
                <a:schemeClr val="tx2"/>
              </a:solidFill>
              <a:latin typeface="Arial" pitchFamily="34" charset="0"/>
              <a:cs typeface="Arial" pitchFamily="34" charset="0"/>
            </a:endParaRPr>
          </a:p>
        </p:txBody>
      </p:sp>
      <p:sp>
        <p:nvSpPr>
          <p:cNvPr id="4" name="CCDocID"/>
          <p:cNvSpPr txBox="1"/>
          <p:nvPr userDrawn="1"/>
        </p:nvSpPr>
        <p:spPr>
          <a:xfrm>
            <a:off x="5044092" y="7260213"/>
            <a:ext cx="5057087" cy="283547"/>
          </a:xfrm>
          <a:prstGeom prst="rect">
            <a:avLst/>
          </a:prstGeom>
          <a:noFill/>
        </p:spPr>
        <p:txBody>
          <a:bodyPr lIns="104299" tIns="52149" rIns="104299" bIns="52149"/>
          <a:lstStyle/>
          <a:p>
            <a:pPr algn="r" fontAlgn="auto">
              <a:spcBef>
                <a:spcPts val="0"/>
              </a:spcBef>
              <a:spcAft>
                <a:spcPts val="0"/>
              </a:spcAft>
              <a:defRPr/>
            </a:pPr>
            <a:endParaRPr lang="en-GB" sz="900" dirty="0">
              <a:latin typeface="+mn-lt"/>
              <a:cs typeface="+mn-cs"/>
            </a:endParaRPr>
          </a:p>
        </p:txBody>
      </p:sp>
      <p:sp>
        <p:nvSpPr>
          <p:cNvPr id="5" name="Rectangle 2"/>
          <p:cNvSpPr/>
          <p:nvPr userDrawn="1"/>
        </p:nvSpPr>
        <p:spPr bwMode="ltGray">
          <a:xfrm>
            <a:off x="0" y="4778300"/>
            <a:ext cx="10693400" cy="13897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04299" tIns="52149" rIns="104299" bIns="52149" anchor="ctr"/>
          <a:lstStyle/>
          <a:p>
            <a:pPr algn="ctr" fontAlgn="auto">
              <a:spcBef>
                <a:spcPts val="0"/>
              </a:spcBef>
              <a:spcAft>
                <a:spcPts val="0"/>
              </a:spcAft>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534670" y="6885650"/>
            <a:ext cx="2495127" cy="525088"/>
          </a:xfrm>
          <a:prstGeom prst="rect">
            <a:avLst/>
          </a:prstGeom>
          <a:ln/>
        </p:spPr>
        <p:txBody>
          <a:bodyPr lIns="104306" tIns="52153" rIns="104306" bIns="52153"/>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6477A045-3C9B-48F0-8256-D699194A5195}"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9786458" y="7099187"/>
            <a:ext cx="471549" cy="320304"/>
          </a:xfrm>
          <a:prstGeom prst="rect">
            <a:avLst/>
          </a:prstGeom>
        </p:spPr>
        <p:txBody>
          <a:bodyPr vert="horz" lIns="104299" tIns="52149" rIns="104299" bIns="52149" rtlCol="0" anchor="ctr"/>
          <a:lstStyle>
            <a:lvl1pPr algn="r" fontAlgn="auto">
              <a:spcBef>
                <a:spcPts val="0"/>
              </a:spcBef>
              <a:spcAft>
                <a:spcPts val="0"/>
              </a:spcAft>
              <a:defRPr sz="900">
                <a:solidFill>
                  <a:schemeClr val="tx1"/>
                </a:solidFill>
                <a:latin typeface="Arial" pitchFamily="34" charset="0"/>
                <a:cs typeface="Arial" pitchFamily="34" charset="0"/>
              </a:defRPr>
            </a:lvl1pPr>
          </a:lstStyle>
          <a:p>
            <a:pPr>
              <a:defRPr/>
            </a:pPr>
            <a:fld id="{CBCDA430-D6E8-47DD-9912-FE9C94C8EE1B}" type="slidenum">
              <a:rPr lang="en-US" smtClean="0"/>
              <a:pPr>
                <a:defRPr/>
              </a:pPr>
              <a:t>‹#›</a:t>
            </a:fld>
            <a:endParaRPr lang="en-US" dirty="0"/>
          </a:p>
        </p:txBody>
      </p:sp>
      <p:sp>
        <p:nvSpPr>
          <p:cNvPr id="5" name="Footer Placeholder 4"/>
          <p:cNvSpPr>
            <a:spLocks noGrp="1"/>
          </p:cNvSpPr>
          <p:nvPr>
            <p:ph type="ftr" sz="quarter" idx="3"/>
          </p:nvPr>
        </p:nvSpPr>
        <p:spPr>
          <a:xfrm>
            <a:off x="525391" y="7099187"/>
            <a:ext cx="6866010" cy="322054"/>
          </a:xfrm>
          <a:prstGeom prst="rect">
            <a:avLst/>
          </a:prstGeom>
        </p:spPr>
        <p:txBody>
          <a:bodyPr vert="horz" lIns="104299" tIns="52149" rIns="104299" bIns="52149" rtlCol="0" anchor="ctr"/>
          <a:lstStyle>
            <a:lvl1pPr algn="l" fontAlgn="auto">
              <a:spcBef>
                <a:spcPts val="0"/>
              </a:spcBef>
              <a:spcAft>
                <a:spcPts val="0"/>
              </a:spcAft>
              <a:defRPr sz="900">
                <a:solidFill>
                  <a:schemeClr val="tx1"/>
                </a:solidFill>
                <a:latin typeface="Arial" pitchFamily="34" charset="0"/>
                <a:cs typeface="Arial" pitchFamily="34" charset="0"/>
              </a:defRPr>
            </a:lvl1pPr>
          </a:lstStyle>
          <a:p>
            <a:pPr>
              <a:defRPr/>
            </a:pPr>
            <a:endParaRPr lang="en-US" dirty="0"/>
          </a:p>
        </p:txBody>
      </p:sp>
      <p:sp>
        <p:nvSpPr>
          <p:cNvPr id="3077" name="Title Placeholder 1"/>
          <p:cNvSpPr>
            <a:spLocks noGrp="1"/>
          </p:cNvSpPr>
          <p:nvPr>
            <p:ph type="title"/>
          </p:nvPr>
        </p:nvSpPr>
        <p:spPr bwMode="auto">
          <a:xfrm>
            <a:off x="525390" y="302801"/>
            <a:ext cx="9633342" cy="1260211"/>
          </a:xfrm>
          <a:prstGeom prst="rect">
            <a:avLst/>
          </a:prstGeom>
          <a:noFill/>
          <a:ln w="9525">
            <a:noFill/>
            <a:miter lim="800000"/>
            <a:headEnd/>
            <a:tailEnd/>
          </a:ln>
        </p:spPr>
        <p:txBody>
          <a:bodyPr vert="horz" wrap="square" lIns="104299" tIns="52149" rIns="104299" bIns="52149" numCol="1" anchor="t" anchorCtr="0" compatLnSpc="1">
            <a:prstTxWarp prst="textNoShape">
              <a:avLst/>
            </a:prstTxWarp>
          </a:bodyPr>
          <a:lstStyle/>
          <a:p>
            <a:pPr lvl="0"/>
            <a:r>
              <a:rPr lang="en-US" smtClean="0"/>
              <a:t>Click to edit Master title style</a:t>
            </a:r>
            <a:endParaRPr lang="en-US" dirty="0" smtClean="0"/>
          </a:p>
        </p:txBody>
      </p:sp>
      <p:sp>
        <p:nvSpPr>
          <p:cNvPr id="7" name="MarketingEntityText"/>
          <p:cNvSpPr txBox="1"/>
          <p:nvPr/>
        </p:nvSpPr>
        <p:spPr>
          <a:xfrm>
            <a:off x="7391401" y="7099187"/>
            <a:ext cx="2395057" cy="320304"/>
          </a:xfrm>
          <a:prstGeom prst="rect">
            <a:avLst/>
          </a:prstGeom>
        </p:spPr>
        <p:txBody>
          <a:bodyPr vert="horz" lIns="104299" tIns="52149" rIns="104299" bIns="52149" rtlCol="0" anchor="ctr"/>
          <a:lstStyle/>
          <a:p>
            <a:pPr algn="r" rtl="0" fontAlgn="auto">
              <a:spcBef>
                <a:spcPts val="0"/>
              </a:spcBef>
              <a:spcAft>
                <a:spcPts val="0"/>
              </a:spcAft>
              <a:defRPr/>
            </a:pPr>
            <a:r>
              <a:rPr lang="en-GB" sz="900" kern="1200" smtClean="0">
                <a:solidFill>
                  <a:schemeClr val="tx1"/>
                </a:solidFill>
                <a:latin typeface="Arial" pitchFamily="34" charset="0"/>
                <a:ea typeface="+mn-ea"/>
                <a:cs typeface="Arial" pitchFamily="34" charset="0"/>
              </a:rPr>
              <a:t>Clifford Chance</a:t>
            </a:r>
            <a:endParaRPr lang="en-GB" sz="900" kern="1200" dirty="0" smtClean="0">
              <a:solidFill>
                <a:schemeClr val="tx1"/>
              </a:solidFill>
              <a:latin typeface="Arial" pitchFamily="34" charset="0"/>
              <a:ea typeface="+mn-ea"/>
              <a:cs typeface="Arial" pitchFamily="34" charset="0"/>
            </a:endParaRPr>
          </a:p>
        </p:txBody>
      </p:sp>
      <p:sp>
        <p:nvSpPr>
          <p:cNvPr id="12" name="Text Placeholder 11"/>
          <p:cNvSpPr>
            <a:spLocks noGrp="1"/>
          </p:cNvSpPr>
          <p:nvPr>
            <p:ph type="body" idx="1"/>
          </p:nvPr>
        </p:nvSpPr>
        <p:spPr>
          <a:xfrm>
            <a:off x="534988" y="1763713"/>
            <a:ext cx="9623425" cy="4991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 bg1="lt1" tx1="dk1" bg2="lt2" tx2="dk2" accent1="accent1" accent2="accent2" accent3="accent3" accent4="accent4" accent5="accent5" accent6="accent6" hlink="hlink" folHlink="folHlink"/>
  <p:sldLayoutIdLst>
    <p:sldLayoutId id="2147485021" r:id="rId1"/>
    <p:sldLayoutId id="2147485025" r:id="rId2"/>
    <p:sldLayoutId id="2147485142" r:id="rId3"/>
    <p:sldLayoutId id="2147484976" r:id="rId4"/>
    <p:sldLayoutId id="2147485141" r:id="rId5"/>
    <p:sldLayoutId id="2147484999" r:id="rId6"/>
    <p:sldLayoutId id="2147485097" r:id="rId7"/>
    <p:sldLayoutId id="2147485044" r:id="rId8"/>
    <p:sldLayoutId id="2147485143" r:id="rId9"/>
  </p:sldLayoutIdLst>
  <p:hf sldNum="0" hdr="0" ftr="0" dt="0"/>
  <p:txStyles>
    <p:titleStyle>
      <a:lvl1pPr algn="l" rtl="0" eaLnBrk="1" fontAlgn="base" hangingPunct="1">
        <a:spcBef>
          <a:spcPct val="0"/>
        </a:spcBef>
        <a:spcAft>
          <a:spcPct val="0"/>
        </a:spcAft>
        <a:defRPr sz="2800" kern="1200">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3200">
          <a:solidFill>
            <a:srgbClr val="0C1C8C"/>
          </a:solidFill>
          <a:latin typeface="Arial" charset="0"/>
          <a:cs typeface="Arial" charset="0"/>
        </a:defRPr>
      </a:lvl2pPr>
      <a:lvl3pPr algn="l" rtl="0" eaLnBrk="1" fontAlgn="base" hangingPunct="1">
        <a:spcBef>
          <a:spcPct val="0"/>
        </a:spcBef>
        <a:spcAft>
          <a:spcPct val="0"/>
        </a:spcAft>
        <a:defRPr sz="3200">
          <a:solidFill>
            <a:srgbClr val="0C1C8C"/>
          </a:solidFill>
          <a:latin typeface="Arial" charset="0"/>
          <a:cs typeface="Arial" charset="0"/>
        </a:defRPr>
      </a:lvl3pPr>
      <a:lvl4pPr algn="l" rtl="0" eaLnBrk="1" fontAlgn="base" hangingPunct="1">
        <a:spcBef>
          <a:spcPct val="0"/>
        </a:spcBef>
        <a:spcAft>
          <a:spcPct val="0"/>
        </a:spcAft>
        <a:defRPr sz="3200">
          <a:solidFill>
            <a:srgbClr val="0C1C8C"/>
          </a:solidFill>
          <a:latin typeface="Arial" charset="0"/>
          <a:cs typeface="Arial" charset="0"/>
        </a:defRPr>
      </a:lvl4pPr>
      <a:lvl5pPr algn="l" rtl="0" eaLnBrk="1" fontAlgn="base" hangingPunct="1">
        <a:spcBef>
          <a:spcPct val="0"/>
        </a:spcBef>
        <a:spcAft>
          <a:spcPct val="0"/>
        </a:spcAft>
        <a:defRPr sz="3200">
          <a:solidFill>
            <a:srgbClr val="0C1C8C"/>
          </a:solidFill>
          <a:latin typeface="Arial" charset="0"/>
          <a:cs typeface="Arial" charset="0"/>
        </a:defRPr>
      </a:lvl5pPr>
      <a:lvl6pPr marL="521492" algn="l" rtl="0" eaLnBrk="1" fontAlgn="base" hangingPunct="1">
        <a:spcBef>
          <a:spcPct val="0"/>
        </a:spcBef>
        <a:spcAft>
          <a:spcPct val="0"/>
        </a:spcAft>
        <a:defRPr sz="3200">
          <a:solidFill>
            <a:schemeClr val="accent1"/>
          </a:solidFill>
          <a:latin typeface="Arial" charset="0"/>
          <a:cs typeface="Arial" charset="0"/>
        </a:defRPr>
      </a:lvl6pPr>
      <a:lvl7pPr marL="1042983" algn="l" rtl="0" eaLnBrk="1" fontAlgn="base" hangingPunct="1">
        <a:spcBef>
          <a:spcPct val="0"/>
        </a:spcBef>
        <a:spcAft>
          <a:spcPct val="0"/>
        </a:spcAft>
        <a:defRPr sz="3200">
          <a:solidFill>
            <a:schemeClr val="accent1"/>
          </a:solidFill>
          <a:latin typeface="Arial" charset="0"/>
          <a:cs typeface="Arial" charset="0"/>
        </a:defRPr>
      </a:lvl7pPr>
      <a:lvl8pPr marL="1564475" algn="l" rtl="0" eaLnBrk="1" fontAlgn="base" hangingPunct="1">
        <a:spcBef>
          <a:spcPct val="0"/>
        </a:spcBef>
        <a:spcAft>
          <a:spcPct val="0"/>
        </a:spcAft>
        <a:defRPr sz="3200">
          <a:solidFill>
            <a:schemeClr val="accent1"/>
          </a:solidFill>
          <a:latin typeface="Arial" charset="0"/>
          <a:cs typeface="Arial" charset="0"/>
        </a:defRPr>
      </a:lvl8pPr>
      <a:lvl9pPr marL="2085965" algn="l" rtl="0" eaLnBrk="1" fontAlgn="base" hangingPunct="1">
        <a:spcBef>
          <a:spcPct val="0"/>
        </a:spcBef>
        <a:spcAft>
          <a:spcPct val="0"/>
        </a:spcAft>
        <a:defRPr sz="3200">
          <a:solidFill>
            <a:schemeClr val="accent1"/>
          </a:solidFill>
          <a:latin typeface="Arial" charset="0"/>
          <a:cs typeface="Arial" charset="0"/>
        </a:defRPr>
      </a:lvl9pPr>
    </p:titleStyle>
    <p:bodyStyle>
      <a:lvl1pPr marL="265113" indent="-265113" algn="l" rtl="0" eaLnBrk="1" fontAlgn="base" hangingPunct="1">
        <a:spcBef>
          <a:spcPts val="0"/>
        </a:spcBef>
        <a:spcAft>
          <a:spcPts val="600"/>
        </a:spcAft>
        <a:buClr>
          <a:schemeClr val="bg2"/>
        </a:buClr>
        <a:buFont typeface="Wingdings" pitchFamily="2" charset="2"/>
        <a:buChar char="n"/>
        <a:defRPr lang="en-US" kern="1200" dirty="0" smtClean="0">
          <a:solidFill>
            <a:schemeClr val="tx2"/>
          </a:solidFill>
          <a:latin typeface="Arial" pitchFamily="34" charset="0"/>
          <a:ea typeface="+mn-ea"/>
          <a:cs typeface="Arial" pitchFamily="34" charset="0"/>
        </a:defRPr>
      </a:lvl1pPr>
      <a:lvl2pPr marL="449263" indent="-184150" algn="l" rtl="0" eaLnBrk="1" fontAlgn="base" hangingPunct="1">
        <a:spcBef>
          <a:spcPts val="0"/>
        </a:spcBef>
        <a:spcAft>
          <a:spcPts val="600"/>
        </a:spcAft>
        <a:buClr>
          <a:schemeClr val="bg2"/>
        </a:buClr>
        <a:buFont typeface="Arial" pitchFamily="34" charset="0"/>
        <a:buChar char="–"/>
        <a:defRPr lang="en-US" sz="1600" b="0" kern="1200" dirty="0" smtClean="0">
          <a:solidFill>
            <a:schemeClr val="tx2"/>
          </a:solidFill>
          <a:latin typeface="Arial" pitchFamily="34" charset="0"/>
          <a:ea typeface="+mn-ea"/>
          <a:cs typeface="Arial" pitchFamily="34" charset="0"/>
        </a:defRPr>
      </a:lvl2pPr>
      <a:lvl3pPr marL="625475" indent="-176213" algn="l" rtl="0" eaLnBrk="1" fontAlgn="base" hangingPunct="1">
        <a:spcBef>
          <a:spcPts val="0"/>
        </a:spcBef>
        <a:spcAft>
          <a:spcPts val="600"/>
        </a:spcAft>
        <a:buClr>
          <a:schemeClr val="bg2"/>
        </a:buClr>
        <a:buFont typeface="Arial" pitchFamily="34" charset="0"/>
        <a:buChar char="–"/>
        <a:defRPr lang="en-US" sz="1400" kern="1200" dirty="0" smtClean="0">
          <a:solidFill>
            <a:schemeClr val="tx2"/>
          </a:solidFill>
          <a:latin typeface="Arial" pitchFamily="34" charset="0"/>
          <a:ea typeface="+mn-ea"/>
          <a:cs typeface="Arial" pitchFamily="34" charset="0"/>
        </a:defRPr>
      </a:lvl3pPr>
      <a:lvl4pPr marL="809625" indent="-184150" algn="l" rtl="0" eaLnBrk="1" fontAlgn="base" hangingPunct="1">
        <a:spcBef>
          <a:spcPts val="0"/>
        </a:spcBef>
        <a:spcAft>
          <a:spcPts val="600"/>
        </a:spcAft>
        <a:buClr>
          <a:schemeClr val="bg2"/>
        </a:buClr>
        <a:buSzPct val="100000"/>
        <a:buFont typeface="Arial" pitchFamily="34" charset="0"/>
        <a:buChar char="–"/>
        <a:defRPr lang="en-US" sz="1200" kern="1200" dirty="0" smtClean="0">
          <a:solidFill>
            <a:schemeClr val="tx2"/>
          </a:solidFill>
          <a:latin typeface="Arial" pitchFamily="34" charset="0"/>
          <a:ea typeface="+mn-ea"/>
          <a:cs typeface="Arial" pitchFamily="34" charset="0"/>
        </a:defRPr>
      </a:lvl4pPr>
      <a:lvl5pPr marL="985838" indent="-176213" algn="l" rtl="0" eaLnBrk="1" fontAlgn="base" hangingPunct="1">
        <a:spcBef>
          <a:spcPts val="0"/>
        </a:spcBef>
        <a:spcAft>
          <a:spcPts val="600"/>
        </a:spcAft>
        <a:buClr>
          <a:schemeClr val="bg2"/>
        </a:buClr>
        <a:buFont typeface="Arial" charset="0"/>
        <a:buChar char="–"/>
        <a:defRPr lang="en-US" sz="1200" kern="1200" baseline="0" dirty="0" smtClean="0">
          <a:solidFill>
            <a:schemeClr val="tx2"/>
          </a:solidFill>
          <a:latin typeface="Arial" pitchFamily="34" charset="0"/>
          <a:ea typeface="+mn-ea"/>
          <a:cs typeface="Arial" pitchFamily="34" charset="0"/>
        </a:defRPr>
      </a:lvl5pPr>
      <a:lvl6pPr marL="626400" indent="-208800" algn="l" defTabSz="1042983" rtl="0" eaLnBrk="1" latinLnBrk="0" hangingPunct="1">
        <a:spcBef>
          <a:spcPts val="228"/>
        </a:spcBef>
        <a:buClr>
          <a:schemeClr val="bg2"/>
        </a:buClr>
        <a:buFont typeface="Arial" pitchFamily="34" charset="0"/>
        <a:buChar char="–"/>
        <a:defRPr sz="1000" kern="1200" baseline="0">
          <a:solidFill>
            <a:schemeClr val="tx2"/>
          </a:solidFill>
          <a:latin typeface="Arial" pitchFamily="34" charset="0"/>
          <a:ea typeface="+mn-ea"/>
          <a:cs typeface="Arial" pitchFamily="34" charset="0"/>
        </a:defRPr>
      </a:lvl6pPr>
      <a:lvl7pPr marL="626400" indent="-208800" algn="l" defTabSz="1042983" rtl="0" eaLnBrk="1" latinLnBrk="0" hangingPunct="1">
        <a:spcBef>
          <a:spcPts val="228"/>
        </a:spcBef>
        <a:buClr>
          <a:schemeClr val="bg2"/>
        </a:buClr>
        <a:buFont typeface="Arial" pitchFamily="34" charset="0"/>
        <a:buChar char="–"/>
        <a:defRPr sz="1000" kern="1200">
          <a:solidFill>
            <a:schemeClr val="tx2"/>
          </a:solidFill>
          <a:latin typeface="Arial" pitchFamily="34" charset="0"/>
          <a:ea typeface="+mn-ea"/>
          <a:cs typeface="Arial" pitchFamily="34" charset="0"/>
        </a:defRPr>
      </a:lvl7pPr>
      <a:lvl8pPr marL="626400" indent="-208800" algn="l" defTabSz="1042983" rtl="0" eaLnBrk="1" latinLnBrk="0" hangingPunct="1">
        <a:spcBef>
          <a:spcPts val="228"/>
        </a:spcBef>
        <a:buClr>
          <a:schemeClr val="bg2"/>
        </a:buClr>
        <a:buFont typeface="Arial" pitchFamily="34" charset="0"/>
        <a:buChar char="–"/>
        <a:defRPr sz="1000" kern="1200">
          <a:solidFill>
            <a:schemeClr val="tx2"/>
          </a:solidFill>
          <a:latin typeface="+mn-lt"/>
          <a:ea typeface="+mn-ea"/>
          <a:cs typeface="+mn-cs"/>
        </a:defRPr>
      </a:lvl8pPr>
      <a:lvl9pPr marL="626400" indent="-208800" algn="l" defTabSz="1042983" rtl="0" eaLnBrk="1" latinLnBrk="0" hangingPunct="1">
        <a:spcBef>
          <a:spcPts val="228"/>
        </a:spcBef>
        <a:buClr>
          <a:schemeClr val="bg2"/>
        </a:buClr>
        <a:buFont typeface="Arial" pitchFamily="34" charset="0"/>
        <a:buChar char="–"/>
        <a:defRPr sz="1000" kern="1200">
          <a:solidFill>
            <a:schemeClr val="tx2"/>
          </a:solidFill>
          <a:latin typeface="+mn-lt"/>
          <a:ea typeface="+mn-ea"/>
          <a:cs typeface="+mn-cs"/>
        </a:defRPr>
      </a:lvl9pPr>
    </p:bodyStyle>
    <p:otherStyle>
      <a:defPPr>
        <a:defRPr lang="en-US"/>
      </a:defPPr>
      <a:lvl1pPr marL="0" algn="l" defTabSz="1042983" rtl="0" eaLnBrk="1" latinLnBrk="0" hangingPunct="1">
        <a:defRPr sz="2100" kern="1200">
          <a:solidFill>
            <a:schemeClr val="tx1"/>
          </a:solidFill>
          <a:latin typeface="+mn-lt"/>
          <a:ea typeface="+mn-ea"/>
          <a:cs typeface="+mn-cs"/>
        </a:defRPr>
      </a:lvl1pPr>
      <a:lvl2pPr marL="521492" algn="l" defTabSz="1042983" rtl="0" eaLnBrk="1" latinLnBrk="0" hangingPunct="1">
        <a:defRPr sz="2100" kern="1200">
          <a:solidFill>
            <a:schemeClr val="tx1"/>
          </a:solidFill>
          <a:latin typeface="+mn-lt"/>
          <a:ea typeface="+mn-ea"/>
          <a:cs typeface="+mn-cs"/>
        </a:defRPr>
      </a:lvl2pPr>
      <a:lvl3pPr marL="1042983" algn="l" defTabSz="1042983" rtl="0" eaLnBrk="1" latinLnBrk="0" hangingPunct="1">
        <a:defRPr sz="2100" kern="1200">
          <a:solidFill>
            <a:schemeClr val="tx1"/>
          </a:solidFill>
          <a:latin typeface="+mn-lt"/>
          <a:ea typeface="+mn-ea"/>
          <a:cs typeface="+mn-cs"/>
        </a:defRPr>
      </a:lvl3pPr>
      <a:lvl4pPr marL="1564475" algn="l" defTabSz="1042983" rtl="0" eaLnBrk="1" latinLnBrk="0" hangingPunct="1">
        <a:defRPr sz="2100" kern="1200">
          <a:solidFill>
            <a:schemeClr val="tx1"/>
          </a:solidFill>
          <a:latin typeface="+mn-lt"/>
          <a:ea typeface="+mn-ea"/>
          <a:cs typeface="+mn-cs"/>
        </a:defRPr>
      </a:lvl4pPr>
      <a:lvl5pPr marL="2085965" algn="l" defTabSz="1042983" rtl="0" eaLnBrk="1" latinLnBrk="0" hangingPunct="1">
        <a:defRPr sz="2100" kern="1200">
          <a:solidFill>
            <a:schemeClr val="tx1"/>
          </a:solidFill>
          <a:latin typeface="+mn-lt"/>
          <a:ea typeface="+mn-ea"/>
          <a:cs typeface="+mn-cs"/>
        </a:defRPr>
      </a:lvl5pPr>
      <a:lvl6pPr marL="2607457" algn="l" defTabSz="1042983" rtl="0" eaLnBrk="1" latinLnBrk="0" hangingPunct="1">
        <a:defRPr sz="2100" kern="1200">
          <a:solidFill>
            <a:schemeClr val="tx1"/>
          </a:solidFill>
          <a:latin typeface="+mn-lt"/>
          <a:ea typeface="+mn-ea"/>
          <a:cs typeface="+mn-cs"/>
        </a:defRPr>
      </a:lvl6pPr>
      <a:lvl7pPr marL="3128948" algn="l" defTabSz="1042983" rtl="0" eaLnBrk="1" latinLnBrk="0" hangingPunct="1">
        <a:defRPr sz="2100" kern="1200">
          <a:solidFill>
            <a:schemeClr val="tx1"/>
          </a:solidFill>
          <a:latin typeface="+mn-lt"/>
          <a:ea typeface="+mn-ea"/>
          <a:cs typeface="+mn-cs"/>
        </a:defRPr>
      </a:lvl7pPr>
      <a:lvl8pPr marL="3650440" algn="l" defTabSz="1042983" rtl="0" eaLnBrk="1" latinLnBrk="0" hangingPunct="1">
        <a:defRPr sz="2100" kern="1200">
          <a:solidFill>
            <a:schemeClr val="tx1"/>
          </a:solidFill>
          <a:latin typeface="+mn-lt"/>
          <a:ea typeface="+mn-ea"/>
          <a:cs typeface="+mn-cs"/>
        </a:defRPr>
      </a:lvl8pPr>
      <a:lvl9pPr marL="4171931" algn="l" defTabSz="10429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idx="4294967295"/>
          </p:nvPr>
        </p:nvSpPr>
        <p:spPr>
          <a:xfrm>
            <a:off x="1714500" y="586490"/>
            <a:ext cx="7244925" cy="818180"/>
          </a:xfrm>
        </p:spPr>
        <p:txBody>
          <a:bodyPr/>
          <a:lstStyle/>
          <a:p>
            <a:pPr algn="ctr" eaLnBrk="1" hangingPunct="1"/>
            <a:r>
              <a:rPr lang="en-US" altLang="en-US" dirty="0" smtClean="0"/>
              <a:t>The Menu of Capital-Raising Options</a:t>
            </a:r>
            <a:r>
              <a:rPr lang="en-US" altLang="en-US" baseline="30000" dirty="0" smtClean="0"/>
              <a:t>(1)</a:t>
            </a:r>
          </a:p>
        </p:txBody>
      </p:sp>
      <p:sp>
        <p:nvSpPr>
          <p:cNvPr id="13324" name="Line 12"/>
          <p:cNvSpPr>
            <a:spLocks noChangeShapeType="1"/>
          </p:cNvSpPr>
          <p:nvPr/>
        </p:nvSpPr>
        <p:spPr bwMode="auto">
          <a:xfrm>
            <a:off x="1285454" y="1979539"/>
            <a:ext cx="7930938" cy="0"/>
          </a:xfrm>
          <a:prstGeom prst="line">
            <a:avLst/>
          </a:prstGeom>
          <a:noFill/>
          <a:ln w="9525">
            <a:solidFill>
              <a:schemeClr val="tx1"/>
            </a:solidFill>
            <a:round/>
            <a:headEnd/>
            <a:tailEnd/>
          </a:ln>
          <a:effectLst/>
        </p:spPr>
        <p:txBody>
          <a:bodyPr lIns="104306" tIns="52153" rIns="104306" bIns="52153"/>
          <a:lstStyle/>
          <a:p>
            <a:endParaRPr lang="en-US"/>
          </a:p>
        </p:txBody>
      </p:sp>
      <p:sp>
        <p:nvSpPr>
          <p:cNvPr id="13325" name="Line 13"/>
          <p:cNvSpPr>
            <a:spLocks noChangeShapeType="1"/>
          </p:cNvSpPr>
          <p:nvPr/>
        </p:nvSpPr>
        <p:spPr bwMode="auto">
          <a:xfrm>
            <a:off x="1285454" y="1769504"/>
            <a:ext cx="0" cy="420070"/>
          </a:xfrm>
          <a:prstGeom prst="line">
            <a:avLst/>
          </a:prstGeom>
          <a:noFill/>
          <a:ln w="9525">
            <a:solidFill>
              <a:schemeClr val="tx1"/>
            </a:solidFill>
            <a:round/>
            <a:headEnd/>
            <a:tailEnd/>
          </a:ln>
          <a:effectLst/>
        </p:spPr>
        <p:txBody>
          <a:bodyPr lIns="104306" tIns="52153" rIns="104306" bIns="52153"/>
          <a:lstStyle/>
          <a:p>
            <a:endParaRPr lang="en-US"/>
          </a:p>
        </p:txBody>
      </p:sp>
      <p:sp>
        <p:nvSpPr>
          <p:cNvPr id="13327" name="Line 15"/>
          <p:cNvSpPr>
            <a:spLocks noChangeShapeType="1"/>
          </p:cNvSpPr>
          <p:nvPr/>
        </p:nvSpPr>
        <p:spPr bwMode="auto">
          <a:xfrm>
            <a:off x="9216392" y="1673047"/>
            <a:ext cx="0" cy="588098"/>
          </a:xfrm>
          <a:prstGeom prst="line">
            <a:avLst/>
          </a:prstGeom>
          <a:noFill/>
          <a:ln w="9525">
            <a:solidFill>
              <a:schemeClr val="tx1"/>
            </a:solidFill>
            <a:round/>
            <a:headEnd/>
            <a:tailEnd/>
          </a:ln>
          <a:effectLst/>
        </p:spPr>
        <p:txBody>
          <a:bodyPr lIns="104306" tIns="52153" rIns="104306" bIns="52153"/>
          <a:lstStyle/>
          <a:p>
            <a:endParaRPr lang="en-US"/>
          </a:p>
        </p:txBody>
      </p:sp>
      <p:sp>
        <p:nvSpPr>
          <p:cNvPr id="13328" name="Line 16"/>
          <p:cNvSpPr>
            <a:spLocks noChangeShapeType="1"/>
          </p:cNvSpPr>
          <p:nvPr/>
        </p:nvSpPr>
        <p:spPr bwMode="auto">
          <a:xfrm>
            <a:off x="2333627" y="1841075"/>
            <a:ext cx="0" cy="336056"/>
          </a:xfrm>
          <a:prstGeom prst="line">
            <a:avLst/>
          </a:prstGeom>
          <a:noFill/>
          <a:ln w="9525">
            <a:solidFill>
              <a:schemeClr val="tx1"/>
            </a:solidFill>
            <a:round/>
            <a:headEnd/>
            <a:tailEnd/>
          </a:ln>
          <a:effectLst/>
        </p:spPr>
        <p:txBody>
          <a:bodyPr lIns="104306" tIns="52153" rIns="104306" bIns="52153"/>
          <a:lstStyle/>
          <a:p>
            <a:endParaRPr lang="en-US"/>
          </a:p>
        </p:txBody>
      </p:sp>
      <p:sp>
        <p:nvSpPr>
          <p:cNvPr id="13330" name="Line 18"/>
          <p:cNvSpPr>
            <a:spLocks noChangeShapeType="1"/>
          </p:cNvSpPr>
          <p:nvPr/>
        </p:nvSpPr>
        <p:spPr bwMode="auto">
          <a:xfrm>
            <a:off x="5953121" y="1757061"/>
            <a:ext cx="0" cy="420070"/>
          </a:xfrm>
          <a:prstGeom prst="line">
            <a:avLst/>
          </a:prstGeom>
          <a:noFill/>
          <a:ln w="9525">
            <a:solidFill>
              <a:schemeClr val="tx1"/>
            </a:solidFill>
            <a:round/>
            <a:headEnd/>
            <a:tailEnd/>
          </a:ln>
          <a:effectLst/>
        </p:spPr>
        <p:txBody>
          <a:bodyPr lIns="104306" tIns="52153" rIns="104306" bIns="52153"/>
          <a:lstStyle/>
          <a:p>
            <a:endParaRPr lang="en-US"/>
          </a:p>
        </p:txBody>
      </p:sp>
      <p:sp>
        <p:nvSpPr>
          <p:cNvPr id="13333" name="Text Box 21"/>
          <p:cNvSpPr txBox="1">
            <a:spLocks noChangeArrowheads="1"/>
          </p:cNvSpPr>
          <p:nvPr/>
        </p:nvSpPr>
        <p:spPr bwMode="auto">
          <a:xfrm>
            <a:off x="0" y="2026248"/>
            <a:ext cx="1247563" cy="659322"/>
          </a:xfrm>
          <a:prstGeom prst="rect">
            <a:avLst/>
          </a:prstGeom>
          <a:noFill/>
          <a:ln w="9525">
            <a:noFill/>
            <a:miter lim="800000"/>
            <a:headEnd/>
            <a:tailEnd/>
          </a:ln>
          <a:effectLst/>
        </p:spPr>
        <p:txBody>
          <a:bodyPr wrap="square" lIns="104306" tIns="52153" rIns="104306" bIns="52153">
            <a:spAutoFit/>
          </a:bodyPr>
          <a:lstStyle/>
          <a:p>
            <a:r>
              <a:rPr lang="en-US" altLang="en-US" sz="1200" b="1" dirty="0" smtClean="0">
                <a:solidFill>
                  <a:srgbClr val="FF0000"/>
                </a:solidFill>
              </a:rPr>
              <a:t>Generally Least Access</a:t>
            </a:r>
          </a:p>
          <a:p>
            <a:r>
              <a:rPr lang="en-US" altLang="en-US" sz="1200" b="1" dirty="0" smtClean="0">
                <a:solidFill>
                  <a:srgbClr val="FF0000"/>
                </a:solidFill>
              </a:rPr>
              <a:t>to Investors </a:t>
            </a:r>
            <a:endParaRPr lang="en-US" altLang="en-US" sz="1200" b="1" dirty="0">
              <a:solidFill>
                <a:srgbClr val="FF0000"/>
              </a:solidFill>
            </a:endParaRPr>
          </a:p>
        </p:txBody>
      </p:sp>
      <p:sp>
        <p:nvSpPr>
          <p:cNvPr id="13334" name="Text Box 22"/>
          <p:cNvSpPr txBox="1">
            <a:spLocks noChangeArrowheads="1"/>
          </p:cNvSpPr>
          <p:nvPr/>
        </p:nvSpPr>
        <p:spPr bwMode="auto">
          <a:xfrm>
            <a:off x="9216392" y="1933915"/>
            <a:ext cx="1078755" cy="847374"/>
          </a:xfrm>
          <a:prstGeom prst="rect">
            <a:avLst/>
          </a:prstGeom>
          <a:noFill/>
          <a:ln w="9525">
            <a:noFill/>
            <a:miter lim="800000"/>
            <a:headEnd/>
            <a:tailEnd/>
          </a:ln>
          <a:effectLst/>
        </p:spPr>
        <p:txBody>
          <a:bodyPr wrap="square" lIns="104306" tIns="52153" rIns="104306" bIns="52153">
            <a:spAutoFit/>
          </a:bodyPr>
          <a:lstStyle/>
          <a:p>
            <a:r>
              <a:rPr lang="en-US" altLang="en-US" sz="1200" b="1" dirty="0" smtClean="0">
                <a:solidFill>
                  <a:srgbClr val="FF0000"/>
                </a:solidFill>
              </a:rPr>
              <a:t>Generally Greatest Access to Investors</a:t>
            </a:r>
            <a:r>
              <a:rPr lang="en-US" altLang="en-US" sz="1200" b="1" baseline="30000" dirty="0" smtClean="0">
                <a:solidFill>
                  <a:srgbClr val="FF0000"/>
                </a:solidFill>
              </a:rPr>
              <a:t>(8)</a:t>
            </a:r>
            <a:endParaRPr lang="en-US" altLang="en-US" sz="1200" b="1" baseline="30000" dirty="0">
              <a:solidFill>
                <a:srgbClr val="FF0000"/>
              </a:solidFill>
            </a:endParaRPr>
          </a:p>
        </p:txBody>
      </p:sp>
      <p:sp>
        <p:nvSpPr>
          <p:cNvPr id="13336" name="Text Box 24"/>
          <p:cNvSpPr txBox="1">
            <a:spLocks noChangeArrowheads="1"/>
          </p:cNvSpPr>
          <p:nvPr/>
        </p:nvSpPr>
        <p:spPr bwMode="auto">
          <a:xfrm>
            <a:off x="3543302" y="2010451"/>
            <a:ext cx="1152523" cy="289991"/>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rgbClr val="FF0000"/>
                </a:solidFill>
              </a:rPr>
              <a:t>All QIBs</a:t>
            </a:r>
            <a:r>
              <a:rPr lang="en-US" altLang="en-US" sz="1200" b="1" baseline="30000" dirty="0" smtClean="0">
                <a:solidFill>
                  <a:srgbClr val="FF0000"/>
                </a:solidFill>
              </a:rPr>
              <a:t>(4)</a:t>
            </a:r>
            <a:endParaRPr lang="en-US" altLang="en-US" sz="1200" b="1" dirty="0">
              <a:solidFill>
                <a:srgbClr val="FF0000"/>
              </a:solidFill>
            </a:endParaRPr>
          </a:p>
        </p:txBody>
      </p:sp>
      <p:sp>
        <p:nvSpPr>
          <p:cNvPr id="13338" name="Text Box 26"/>
          <p:cNvSpPr txBox="1">
            <a:spLocks noChangeArrowheads="1"/>
          </p:cNvSpPr>
          <p:nvPr/>
        </p:nvSpPr>
        <p:spPr bwMode="auto">
          <a:xfrm>
            <a:off x="7505702" y="1979539"/>
            <a:ext cx="1698090" cy="659322"/>
          </a:xfrm>
          <a:prstGeom prst="rect">
            <a:avLst/>
          </a:prstGeom>
          <a:noFill/>
          <a:ln w="9525">
            <a:noFill/>
            <a:miter lim="800000"/>
            <a:headEnd/>
            <a:tailEnd/>
          </a:ln>
          <a:effectLst/>
        </p:spPr>
        <p:txBody>
          <a:bodyPr wrap="square" lIns="104306" tIns="52153" rIns="104306" bIns="52153">
            <a:spAutoFit/>
          </a:bodyPr>
          <a:lstStyle/>
          <a:p>
            <a:pPr algn="ctr"/>
            <a:r>
              <a:rPr lang="en-US" altLang="en-US" sz="1200" b="1" i="1" dirty="0" smtClean="0">
                <a:solidFill>
                  <a:srgbClr val="FF0000"/>
                </a:solidFill>
              </a:rPr>
              <a:t>All U.S.</a:t>
            </a:r>
            <a:endParaRPr lang="en-US" altLang="en-US" sz="1200" b="1" i="1" dirty="0">
              <a:solidFill>
                <a:srgbClr val="FF0000"/>
              </a:solidFill>
            </a:endParaRPr>
          </a:p>
          <a:p>
            <a:pPr algn="ctr"/>
            <a:r>
              <a:rPr lang="en-US" altLang="en-US" sz="1200" b="1" i="1" dirty="0" smtClean="0">
                <a:solidFill>
                  <a:srgbClr val="FF0000"/>
                </a:solidFill>
              </a:rPr>
              <a:t>Investors</a:t>
            </a:r>
            <a:r>
              <a:rPr lang="en-US" altLang="en-US" sz="1200" b="1" i="1" dirty="0" smtClean="0">
                <a:solidFill>
                  <a:schemeClr val="tx2"/>
                </a:solidFill>
              </a:rPr>
              <a:t/>
            </a:r>
            <a:br>
              <a:rPr lang="en-US" altLang="en-US" sz="1200" b="1" i="1" dirty="0" smtClean="0">
                <a:solidFill>
                  <a:schemeClr val="tx2"/>
                </a:solidFill>
              </a:rPr>
            </a:br>
            <a:r>
              <a:rPr lang="en-US" altLang="en-US" sz="1200" dirty="0" smtClean="0">
                <a:solidFill>
                  <a:schemeClr val="tx2"/>
                </a:solidFill>
              </a:rPr>
              <a:t>(&gt;300 million)</a:t>
            </a:r>
            <a:endParaRPr lang="en-US" altLang="en-US" sz="1200" dirty="0">
              <a:solidFill>
                <a:schemeClr val="tx2"/>
              </a:solidFill>
            </a:endParaRPr>
          </a:p>
        </p:txBody>
      </p:sp>
      <p:sp>
        <p:nvSpPr>
          <p:cNvPr id="13339" name="Text Box 27"/>
          <p:cNvSpPr txBox="1">
            <a:spLocks noChangeArrowheads="1"/>
          </p:cNvSpPr>
          <p:nvPr/>
        </p:nvSpPr>
        <p:spPr bwMode="auto">
          <a:xfrm>
            <a:off x="2495127" y="1167342"/>
            <a:ext cx="1048173" cy="289991"/>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Rule 504</a:t>
            </a:r>
            <a:r>
              <a:rPr lang="en-US" altLang="en-US" sz="1200" b="1" baseline="30000" dirty="0" smtClean="0">
                <a:solidFill>
                  <a:schemeClr val="tx2"/>
                </a:solidFill>
              </a:rPr>
              <a:t>(3)</a:t>
            </a:r>
          </a:p>
        </p:txBody>
      </p:sp>
      <p:sp>
        <p:nvSpPr>
          <p:cNvPr id="13342" name="Text Box 30"/>
          <p:cNvSpPr txBox="1">
            <a:spLocks noChangeArrowheads="1"/>
          </p:cNvSpPr>
          <p:nvPr/>
        </p:nvSpPr>
        <p:spPr bwMode="auto">
          <a:xfrm>
            <a:off x="7664344" y="1148477"/>
            <a:ext cx="1539448" cy="1028654"/>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    IPOs</a:t>
            </a:r>
            <a:br>
              <a:rPr lang="en-US" altLang="en-US" sz="1200" b="1" dirty="0" smtClean="0">
                <a:solidFill>
                  <a:schemeClr val="tx2"/>
                </a:solidFill>
              </a:rPr>
            </a:br>
            <a:r>
              <a:rPr lang="en-US" altLang="en-US" sz="1200" b="1" dirty="0" smtClean="0">
                <a:solidFill>
                  <a:schemeClr val="tx2"/>
                </a:solidFill>
              </a:rPr>
              <a:t>   </a:t>
            </a:r>
            <a:r>
              <a:rPr lang="en-US" altLang="en-US" sz="1200" b="1" dirty="0" err="1" smtClean="0">
                <a:solidFill>
                  <a:schemeClr val="tx2"/>
                </a:solidFill>
              </a:rPr>
              <a:t>Reg</a:t>
            </a:r>
            <a:r>
              <a:rPr lang="en-US" altLang="en-US" sz="1200" b="1" dirty="0" smtClean="0">
                <a:solidFill>
                  <a:schemeClr val="tx2"/>
                </a:solidFill>
              </a:rPr>
              <a:t> A T1</a:t>
            </a:r>
            <a:br>
              <a:rPr lang="en-US" altLang="en-US" sz="1200" b="1" dirty="0" smtClean="0">
                <a:solidFill>
                  <a:schemeClr val="tx2"/>
                </a:solidFill>
              </a:rPr>
            </a:br>
            <a:r>
              <a:rPr lang="en-US" altLang="en-US" sz="1200" b="1" dirty="0" smtClean="0">
                <a:solidFill>
                  <a:schemeClr val="tx2"/>
                </a:solidFill>
              </a:rPr>
              <a:t>   </a:t>
            </a:r>
            <a:r>
              <a:rPr lang="en-US" altLang="en-US" sz="1200" b="1" dirty="0" err="1" smtClean="0">
                <a:solidFill>
                  <a:schemeClr val="tx2"/>
                </a:solidFill>
              </a:rPr>
              <a:t>Reg</a:t>
            </a:r>
            <a:r>
              <a:rPr lang="en-US" altLang="en-US" sz="1200" b="1" dirty="0" smtClean="0">
                <a:solidFill>
                  <a:schemeClr val="tx2"/>
                </a:solidFill>
              </a:rPr>
              <a:t> A T2</a:t>
            </a:r>
            <a:br>
              <a:rPr lang="en-US" altLang="en-US" sz="1200" b="1" dirty="0" smtClean="0">
                <a:solidFill>
                  <a:schemeClr val="tx2"/>
                </a:solidFill>
              </a:rPr>
            </a:br>
            <a:r>
              <a:rPr lang="en-US" altLang="en-US" sz="1200" b="1" dirty="0" err="1" smtClean="0">
                <a:solidFill>
                  <a:schemeClr val="tx2"/>
                </a:solidFill>
              </a:rPr>
              <a:t>Crowdfunding</a:t>
            </a:r>
            <a:r>
              <a:rPr lang="en-US" altLang="en-US" sz="1200" b="1" baseline="30000" dirty="0" smtClean="0">
                <a:solidFill>
                  <a:schemeClr val="tx2"/>
                </a:solidFill>
              </a:rPr>
              <a:t> (7)</a:t>
            </a:r>
          </a:p>
          <a:p>
            <a:endParaRPr lang="en-US" altLang="en-US" sz="1200" b="1" dirty="0">
              <a:solidFill>
                <a:schemeClr val="tx2"/>
              </a:solidFill>
            </a:endParaRPr>
          </a:p>
        </p:txBody>
      </p:sp>
      <p:sp>
        <p:nvSpPr>
          <p:cNvPr id="13356" name="AutoShape 44"/>
          <p:cNvSpPr>
            <a:spLocks noChangeArrowheads="1"/>
          </p:cNvSpPr>
          <p:nvPr/>
        </p:nvSpPr>
        <p:spPr bwMode="auto">
          <a:xfrm>
            <a:off x="2018029" y="2638861"/>
            <a:ext cx="6416040" cy="535589"/>
          </a:xfrm>
          <a:prstGeom prst="rightArrow">
            <a:avLst>
              <a:gd name="adj1" fmla="val 50000"/>
              <a:gd name="adj2" fmla="val 282353"/>
            </a:avLst>
          </a:prstGeom>
          <a:solidFill>
            <a:schemeClr val="accent1"/>
          </a:solidFill>
          <a:ln w="9525">
            <a:solidFill>
              <a:schemeClr val="tx1"/>
            </a:solidFill>
            <a:miter lim="800000"/>
            <a:headEnd/>
            <a:tailEnd/>
          </a:ln>
          <a:effectLst/>
        </p:spPr>
        <p:txBody>
          <a:bodyPr wrap="none" lIns="104306" tIns="52153" rIns="104306" bIns="52153" anchor="ctr"/>
          <a:lstStyle/>
          <a:p>
            <a:endParaRPr lang="en-US" altLang="en-US"/>
          </a:p>
        </p:txBody>
      </p:sp>
      <p:sp>
        <p:nvSpPr>
          <p:cNvPr id="13357" name="Text Box 45"/>
          <p:cNvSpPr txBox="1">
            <a:spLocks noChangeArrowheads="1"/>
          </p:cNvSpPr>
          <p:nvPr/>
        </p:nvSpPr>
        <p:spPr bwMode="auto">
          <a:xfrm>
            <a:off x="4277360" y="4368730"/>
            <a:ext cx="210714" cy="382324"/>
          </a:xfrm>
          <a:prstGeom prst="rect">
            <a:avLst/>
          </a:prstGeom>
          <a:noFill/>
          <a:ln w="9525">
            <a:noFill/>
            <a:miter lim="800000"/>
            <a:headEnd/>
            <a:tailEnd/>
          </a:ln>
          <a:effectLst/>
        </p:spPr>
        <p:txBody>
          <a:bodyPr wrap="none" lIns="104306" tIns="52153" rIns="104306" bIns="52153">
            <a:spAutoFit/>
          </a:bodyPr>
          <a:lstStyle/>
          <a:p>
            <a:endParaRPr lang="en-US" altLang="en-US"/>
          </a:p>
        </p:txBody>
      </p:sp>
      <p:sp>
        <p:nvSpPr>
          <p:cNvPr id="25" name="Line 16"/>
          <p:cNvSpPr>
            <a:spLocks noChangeShapeType="1"/>
          </p:cNvSpPr>
          <p:nvPr/>
        </p:nvSpPr>
        <p:spPr bwMode="auto">
          <a:xfrm>
            <a:off x="4695822" y="1819391"/>
            <a:ext cx="0" cy="336056"/>
          </a:xfrm>
          <a:prstGeom prst="line">
            <a:avLst/>
          </a:prstGeom>
          <a:noFill/>
          <a:ln w="9525">
            <a:solidFill>
              <a:schemeClr val="tx1"/>
            </a:solidFill>
            <a:round/>
            <a:headEnd/>
            <a:tailEnd/>
          </a:ln>
          <a:effectLst/>
        </p:spPr>
        <p:txBody>
          <a:bodyPr lIns="104306" tIns="52153" rIns="104306" bIns="52153"/>
          <a:lstStyle/>
          <a:p>
            <a:endParaRPr lang="en-US"/>
          </a:p>
        </p:txBody>
      </p:sp>
      <p:sp>
        <p:nvSpPr>
          <p:cNvPr id="27" name="Text Box 27"/>
          <p:cNvSpPr txBox="1">
            <a:spLocks noChangeArrowheads="1"/>
          </p:cNvSpPr>
          <p:nvPr/>
        </p:nvSpPr>
        <p:spPr bwMode="auto">
          <a:xfrm>
            <a:off x="5953124" y="1127672"/>
            <a:ext cx="1685926" cy="659322"/>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Section 3(a)(11)/</a:t>
            </a:r>
          </a:p>
          <a:p>
            <a:pPr algn="ctr"/>
            <a:r>
              <a:rPr lang="en-US" altLang="en-US" sz="1200" b="1" dirty="0" smtClean="0">
                <a:solidFill>
                  <a:schemeClr val="tx2"/>
                </a:solidFill>
              </a:rPr>
              <a:t>Rule 147</a:t>
            </a:r>
            <a:r>
              <a:rPr lang="en-US" altLang="en-US" sz="1200" b="1" baseline="30000" dirty="0" smtClean="0">
                <a:solidFill>
                  <a:schemeClr val="tx2"/>
                </a:solidFill>
              </a:rPr>
              <a:t>(6)</a:t>
            </a:r>
            <a:r>
              <a:rPr lang="en-US" altLang="en-US" sz="1200" b="1" dirty="0" smtClean="0">
                <a:solidFill>
                  <a:schemeClr val="tx2"/>
                </a:solidFill>
              </a:rPr>
              <a:t/>
            </a:r>
            <a:br>
              <a:rPr lang="en-US" altLang="en-US" sz="1200" b="1" dirty="0" smtClean="0">
                <a:solidFill>
                  <a:schemeClr val="tx2"/>
                </a:solidFill>
              </a:rPr>
            </a:br>
            <a:endParaRPr lang="en-US" altLang="en-US" sz="1200" b="1" dirty="0">
              <a:solidFill>
                <a:schemeClr val="tx2"/>
              </a:solidFill>
            </a:endParaRPr>
          </a:p>
        </p:txBody>
      </p:sp>
      <p:sp>
        <p:nvSpPr>
          <p:cNvPr id="29" name="Line 18"/>
          <p:cNvSpPr>
            <a:spLocks noChangeShapeType="1"/>
          </p:cNvSpPr>
          <p:nvPr/>
        </p:nvSpPr>
        <p:spPr bwMode="auto">
          <a:xfrm>
            <a:off x="7505702" y="1721954"/>
            <a:ext cx="0" cy="420070"/>
          </a:xfrm>
          <a:prstGeom prst="line">
            <a:avLst/>
          </a:prstGeom>
          <a:noFill/>
          <a:ln w="9525">
            <a:solidFill>
              <a:schemeClr val="tx1"/>
            </a:solidFill>
            <a:round/>
            <a:headEnd/>
            <a:tailEnd/>
          </a:ln>
          <a:effectLst/>
        </p:spPr>
        <p:txBody>
          <a:bodyPr lIns="104306" tIns="52153" rIns="104306" bIns="52153"/>
          <a:lstStyle/>
          <a:p>
            <a:endParaRPr lang="en-US"/>
          </a:p>
        </p:txBody>
      </p:sp>
      <p:sp>
        <p:nvSpPr>
          <p:cNvPr id="36" name="Text Box 27"/>
          <p:cNvSpPr txBox="1">
            <a:spLocks noChangeArrowheads="1"/>
          </p:cNvSpPr>
          <p:nvPr/>
        </p:nvSpPr>
        <p:spPr bwMode="auto">
          <a:xfrm>
            <a:off x="4695825" y="1167342"/>
            <a:ext cx="1257299" cy="289991"/>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Rule 506(c)</a:t>
            </a:r>
            <a:r>
              <a:rPr lang="en-US" altLang="en-US" sz="1200" b="1" baseline="30000" dirty="0" smtClean="0">
                <a:solidFill>
                  <a:schemeClr val="tx2"/>
                </a:solidFill>
              </a:rPr>
              <a:t>(5)</a:t>
            </a:r>
          </a:p>
        </p:txBody>
      </p:sp>
      <p:sp>
        <p:nvSpPr>
          <p:cNvPr id="35" name="Text Box 26"/>
          <p:cNvSpPr txBox="1">
            <a:spLocks noChangeArrowheads="1"/>
          </p:cNvSpPr>
          <p:nvPr/>
        </p:nvSpPr>
        <p:spPr bwMode="auto">
          <a:xfrm>
            <a:off x="5953124" y="1931989"/>
            <a:ext cx="1552581" cy="843988"/>
          </a:xfrm>
          <a:prstGeom prst="rect">
            <a:avLst/>
          </a:prstGeom>
          <a:noFill/>
          <a:ln w="9525">
            <a:noFill/>
            <a:miter lim="800000"/>
            <a:headEnd/>
            <a:tailEnd/>
          </a:ln>
          <a:effectLst/>
        </p:spPr>
        <p:txBody>
          <a:bodyPr wrap="square" lIns="104306" tIns="52153" rIns="104306" bIns="52153">
            <a:spAutoFit/>
          </a:bodyPr>
          <a:lstStyle/>
          <a:p>
            <a:pPr algn="ctr"/>
            <a:r>
              <a:rPr lang="en-US" altLang="en-US" sz="1200" b="1" i="1" dirty="0" smtClean="0">
                <a:solidFill>
                  <a:srgbClr val="FF0000"/>
                </a:solidFill>
              </a:rPr>
              <a:t>All In-State</a:t>
            </a:r>
            <a:endParaRPr lang="en-US" altLang="en-US" sz="1200" b="1" i="1" dirty="0">
              <a:solidFill>
                <a:srgbClr val="FF0000"/>
              </a:solidFill>
            </a:endParaRPr>
          </a:p>
          <a:p>
            <a:pPr algn="ctr"/>
            <a:r>
              <a:rPr lang="en-US" altLang="en-US" sz="1200" b="1" i="1" dirty="0" smtClean="0">
                <a:solidFill>
                  <a:srgbClr val="FF0000"/>
                </a:solidFill>
              </a:rPr>
              <a:t>Investors</a:t>
            </a:r>
            <a:r>
              <a:rPr lang="en-US" altLang="en-US" sz="1200" b="1" i="1" dirty="0" smtClean="0">
                <a:solidFill>
                  <a:schemeClr val="tx2"/>
                </a:solidFill>
              </a:rPr>
              <a:t/>
            </a:r>
            <a:br>
              <a:rPr lang="en-US" altLang="en-US" sz="1200" b="1" i="1" dirty="0" smtClean="0">
                <a:solidFill>
                  <a:schemeClr val="tx2"/>
                </a:solidFill>
              </a:rPr>
            </a:br>
            <a:r>
              <a:rPr lang="en-US" altLang="en-US" sz="1200" dirty="0" smtClean="0">
                <a:solidFill>
                  <a:schemeClr val="tx2"/>
                </a:solidFill>
              </a:rPr>
              <a:t>(e.g., ~40 million in CA) </a:t>
            </a:r>
            <a:endParaRPr lang="en-US" altLang="en-US" sz="1200" dirty="0">
              <a:solidFill>
                <a:schemeClr val="tx2"/>
              </a:solidFill>
            </a:endParaRPr>
          </a:p>
        </p:txBody>
      </p:sp>
      <p:sp>
        <p:nvSpPr>
          <p:cNvPr id="42" name="Text Box 26"/>
          <p:cNvSpPr txBox="1">
            <a:spLocks noChangeArrowheads="1"/>
          </p:cNvSpPr>
          <p:nvPr/>
        </p:nvSpPr>
        <p:spPr bwMode="auto">
          <a:xfrm>
            <a:off x="4695819" y="1933915"/>
            <a:ext cx="1257302" cy="843988"/>
          </a:xfrm>
          <a:prstGeom prst="rect">
            <a:avLst/>
          </a:prstGeom>
          <a:noFill/>
          <a:ln w="9525">
            <a:noFill/>
            <a:miter lim="800000"/>
            <a:headEnd/>
            <a:tailEnd/>
          </a:ln>
          <a:effectLst/>
        </p:spPr>
        <p:txBody>
          <a:bodyPr wrap="square" lIns="104306" tIns="52153" rIns="104306" bIns="52153">
            <a:spAutoFit/>
          </a:bodyPr>
          <a:lstStyle/>
          <a:p>
            <a:pPr algn="ctr"/>
            <a:r>
              <a:rPr lang="en-US" altLang="en-US" sz="1200" b="1" i="1" dirty="0" smtClean="0">
                <a:solidFill>
                  <a:srgbClr val="FF0000"/>
                </a:solidFill>
              </a:rPr>
              <a:t>All Accredited</a:t>
            </a:r>
            <a:r>
              <a:rPr lang="en-US" altLang="en-US" sz="1200" b="1" baseline="30000" dirty="0" smtClean="0">
                <a:solidFill>
                  <a:schemeClr val="tx2"/>
                </a:solidFill>
              </a:rPr>
              <a:t> </a:t>
            </a:r>
            <a:r>
              <a:rPr lang="en-US" altLang="en-US" sz="1200" b="1" i="1" dirty="0" smtClean="0">
                <a:solidFill>
                  <a:srgbClr val="FF0000"/>
                </a:solidFill>
              </a:rPr>
              <a:t>Investors </a:t>
            </a:r>
            <a:r>
              <a:rPr lang="en-US" altLang="en-US" sz="1200" b="1" baseline="30000" dirty="0" smtClean="0">
                <a:solidFill>
                  <a:srgbClr val="FF0000"/>
                </a:solidFill>
              </a:rPr>
              <a:t>(2) </a:t>
            </a:r>
            <a:r>
              <a:rPr lang="en-US" altLang="en-US" sz="1200" b="1" i="1" dirty="0" smtClean="0">
                <a:solidFill>
                  <a:schemeClr val="tx2"/>
                </a:solidFill>
              </a:rPr>
              <a:t/>
            </a:r>
            <a:br>
              <a:rPr lang="en-US" altLang="en-US" sz="1200" b="1" i="1" dirty="0" smtClean="0">
                <a:solidFill>
                  <a:schemeClr val="tx2"/>
                </a:solidFill>
              </a:rPr>
            </a:br>
            <a:r>
              <a:rPr lang="en-US" altLang="en-US" sz="1200" dirty="0" smtClean="0">
                <a:solidFill>
                  <a:schemeClr val="tx2"/>
                </a:solidFill>
              </a:rPr>
              <a:t>(~12 million Households) </a:t>
            </a:r>
            <a:endParaRPr lang="en-US" altLang="en-US" sz="1200" dirty="0">
              <a:solidFill>
                <a:schemeClr val="tx2"/>
              </a:solidFill>
            </a:endParaRPr>
          </a:p>
        </p:txBody>
      </p:sp>
      <p:sp>
        <p:nvSpPr>
          <p:cNvPr id="43" name="Text Box 25"/>
          <p:cNvSpPr txBox="1">
            <a:spLocks noChangeArrowheads="1"/>
          </p:cNvSpPr>
          <p:nvPr/>
        </p:nvSpPr>
        <p:spPr bwMode="auto">
          <a:xfrm>
            <a:off x="2495129" y="1933915"/>
            <a:ext cx="1048173" cy="751655"/>
          </a:xfrm>
          <a:prstGeom prst="rect">
            <a:avLst/>
          </a:prstGeom>
          <a:noFill/>
          <a:ln w="9525">
            <a:noFill/>
            <a:miter lim="800000"/>
            <a:headEnd/>
            <a:tailEnd/>
          </a:ln>
          <a:effectLst/>
        </p:spPr>
        <p:txBody>
          <a:bodyPr wrap="square" lIns="104306" tIns="52153" rIns="104306" bIns="52153">
            <a:spAutoFit/>
          </a:bodyPr>
          <a:lstStyle/>
          <a:p>
            <a:pPr algn="ctr"/>
            <a:r>
              <a:rPr lang="en-US" altLang="en-US" sz="1200" b="1" i="1" dirty="0" smtClean="0">
                <a:solidFill>
                  <a:srgbClr val="FF0000"/>
                </a:solidFill>
              </a:rPr>
              <a:t>All Rolodex</a:t>
            </a:r>
            <a:r>
              <a:rPr lang="en-US" altLang="en-US" sz="1200" b="1" baseline="30000" dirty="0" smtClean="0">
                <a:solidFill>
                  <a:srgbClr val="FF0000"/>
                </a:solidFill>
              </a:rPr>
              <a:t> (2)</a:t>
            </a:r>
            <a:r>
              <a:rPr lang="en-US" altLang="en-US" sz="1200" b="1" i="1" dirty="0" smtClean="0">
                <a:solidFill>
                  <a:srgbClr val="FF0000"/>
                </a:solidFill>
              </a:rPr>
              <a:t> Investors</a:t>
            </a:r>
            <a:r>
              <a:rPr lang="en-US" altLang="en-US" sz="1200" b="1" i="1" dirty="0" smtClean="0">
                <a:solidFill>
                  <a:schemeClr val="tx2"/>
                </a:solidFill>
              </a:rPr>
              <a:t/>
            </a:r>
            <a:br>
              <a:rPr lang="en-US" altLang="en-US" sz="1200" b="1" i="1" dirty="0" smtClean="0">
                <a:solidFill>
                  <a:schemeClr val="tx2"/>
                </a:solidFill>
              </a:rPr>
            </a:br>
            <a:endParaRPr lang="en-US" altLang="en-US" sz="900" baseline="30000" dirty="0">
              <a:solidFill>
                <a:schemeClr val="tx2"/>
              </a:solidFill>
            </a:endParaRPr>
          </a:p>
        </p:txBody>
      </p:sp>
      <p:sp>
        <p:nvSpPr>
          <p:cNvPr id="44" name="Text Box 27"/>
          <p:cNvSpPr txBox="1">
            <a:spLocks noChangeArrowheads="1"/>
          </p:cNvSpPr>
          <p:nvPr/>
        </p:nvSpPr>
        <p:spPr bwMode="auto">
          <a:xfrm>
            <a:off x="3543300" y="1167342"/>
            <a:ext cx="1152525" cy="289991"/>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Rule 144A</a:t>
            </a:r>
            <a:r>
              <a:rPr lang="en-US" altLang="en-US" sz="1200" b="1" baseline="30000" dirty="0" smtClean="0">
                <a:solidFill>
                  <a:schemeClr val="tx2"/>
                </a:solidFill>
              </a:rPr>
              <a:t>(4)</a:t>
            </a:r>
            <a:r>
              <a:rPr lang="en-US" altLang="en-US" sz="1200" b="1" dirty="0" smtClean="0">
                <a:solidFill>
                  <a:schemeClr val="tx2"/>
                </a:solidFill>
              </a:rPr>
              <a:t> </a:t>
            </a:r>
          </a:p>
        </p:txBody>
      </p:sp>
      <p:sp>
        <p:nvSpPr>
          <p:cNvPr id="26" name="Line 16"/>
          <p:cNvSpPr>
            <a:spLocks noChangeShapeType="1"/>
          </p:cNvSpPr>
          <p:nvPr/>
        </p:nvSpPr>
        <p:spPr bwMode="auto">
          <a:xfrm>
            <a:off x="3543300" y="1853518"/>
            <a:ext cx="0" cy="336056"/>
          </a:xfrm>
          <a:prstGeom prst="line">
            <a:avLst/>
          </a:prstGeom>
          <a:noFill/>
          <a:ln w="9525">
            <a:solidFill>
              <a:schemeClr val="tx1"/>
            </a:solidFill>
            <a:round/>
            <a:headEnd/>
            <a:tailEnd/>
          </a:ln>
          <a:effectLst/>
        </p:spPr>
        <p:txBody>
          <a:bodyPr lIns="104306" tIns="52153" rIns="104306" bIns="52153"/>
          <a:lstStyle/>
          <a:p>
            <a:endParaRPr lang="en-US"/>
          </a:p>
        </p:txBody>
      </p:sp>
      <p:sp>
        <p:nvSpPr>
          <p:cNvPr id="28" name="Text Box 27"/>
          <p:cNvSpPr txBox="1">
            <a:spLocks noChangeArrowheads="1"/>
          </p:cNvSpPr>
          <p:nvPr/>
        </p:nvSpPr>
        <p:spPr bwMode="auto">
          <a:xfrm>
            <a:off x="1230839" y="1167342"/>
            <a:ext cx="1209673" cy="474656"/>
          </a:xfrm>
          <a:prstGeom prst="rect">
            <a:avLst/>
          </a:prstGeom>
          <a:noFill/>
          <a:ln w="9525">
            <a:noFill/>
            <a:miter lim="800000"/>
            <a:headEnd/>
            <a:tailEnd/>
          </a:ln>
          <a:effectLst/>
        </p:spPr>
        <p:txBody>
          <a:bodyPr wrap="square" lIns="104306" tIns="52153" rIns="104306" bIns="52153">
            <a:spAutoFit/>
          </a:bodyPr>
          <a:lstStyle/>
          <a:p>
            <a:pPr algn="ctr"/>
            <a:r>
              <a:rPr lang="en-US" altLang="en-US" sz="1200" b="1" dirty="0" smtClean="0">
                <a:solidFill>
                  <a:schemeClr val="tx2"/>
                </a:solidFill>
              </a:rPr>
              <a:t>Rule 506(b)</a:t>
            </a:r>
            <a:r>
              <a:rPr lang="en-US" altLang="en-US" sz="1200" b="1" baseline="30000" dirty="0" smtClean="0">
                <a:solidFill>
                  <a:schemeClr val="tx2"/>
                </a:solidFill>
              </a:rPr>
              <a:t>(2)</a:t>
            </a:r>
            <a:r>
              <a:rPr lang="en-US" altLang="en-US" sz="1200" b="1" dirty="0" smtClean="0">
                <a:solidFill>
                  <a:schemeClr val="tx2"/>
                </a:solidFill>
              </a:rPr>
              <a:t/>
            </a:r>
            <a:br>
              <a:rPr lang="en-US" altLang="en-US" sz="1200" b="1" dirty="0" smtClean="0">
                <a:solidFill>
                  <a:schemeClr val="tx2"/>
                </a:solidFill>
              </a:rPr>
            </a:br>
            <a:endParaRPr lang="en-US" altLang="en-US" sz="1200" b="1" dirty="0" smtClean="0">
              <a:solidFill>
                <a:schemeClr val="tx2"/>
              </a:solidFill>
            </a:endParaRPr>
          </a:p>
        </p:txBody>
      </p:sp>
      <p:sp>
        <p:nvSpPr>
          <p:cNvPr id="30" name="Text Box 25"/>
          <p:cNvSpPr txBox="1">
            <a:spLocks noChangeArrowheads="1"/>
          </p:cNvSpPr>
          <p:nvPr/>
        </p:nvSpPr>
        <p:spPr bwMode="auto">
          <a:xfrm>
            <a:off x="1230839" y="1933915"/>
            <a:ext cx="1086064" cy="936321"/>
          </a:xfrm>
          <a:prstGeom prst="rect">
            <a:avLst/>
          </a:prstGeom>
          <a:noFill/>
          <a:ln w="9525">
            <a:noFill/>
            <a:miter lim="800000"/>
            <a:headEnd/>
            <a:tailEnd/>
          </a:ln>
          <a:effectLst/>
        </p:spPr>
        <p:txBody>
          <a:bodyPr wrap="square" lIns="104306" tIns="52153" rIns="104306" bIns="52153">
            <a:spAutoFit/>
          </a:bodyPr>
          <a:lstStyle/>
          <a:p>
            <a:pPr algn="ctr"/>
            <a:r>
              <a:rPr lang="en-US" altLang="en-US" sz="1200" b="1" i="1" dirty="0" smtClean="0">
                <a:solidFill>
                  <a:srgbClr val="FF0000"/>
                </a:solidFill>
              </a:rPr>
              <a:t>All Rolodex</a:t>
            </a:r>
            <a:r>
              <a:rPr lang="en-US" altLang="en-US" sz="1200" b="1" baseline="30000" dirty="0" smtClean="0">
                <a:solidFill>
                  <a:srgbClr val="FF0000"/>
                </a:solidFill>
              </a:rPr>
              <a:t>(2)</a:t>
            </a:r>
            <a:r>
              <a:rPr lang="en-US" altLang="en-US" sz="1200" b="1" i="1" dirty="0" smtClean="0">
                <a:solidFill>
                  <a:srgbClr val="FF0000"/>
                </a:solidFill>
              </a:rPr>
              <a:t> Accredited Investors</a:t>
            </a:r>
            <a:r>
              <a:rPr lang="en-US" altLang="en-US" sz="1200" b="1" i="1" baseline="30000" dirty="0" smtClean="0">
                <a:solidFill>
                  <a:srgbClr val="FF0000"/>
                </a:solidFill>
              </a:rPr>
              <a:t>(</a:t>
            </a:r>
            <a:r>
              <a:rPr lang="en-US" altLang="en-US" sz="1200" b="1" baseline="30000" dirty="0" smtClean="0">
                <a:solidFill>
                  <a:srgbClr val="FF0000"/>
                </a:solidFill>
              </a:rPr>
              <a:t>2)</a:t>
            </a:r>
            <a:r>
              <a:rPr lang="en-US" altLang="en-US" sz="1200" b="1" i="1" dirty="0" smtClean="0">
                <a:solidFill>
                  <a:srgbClr val="FF0000"/>
                </a:solidFill>
              </a:rPr>
              <a:t> </a:t>
            </a:r>
            <a:r>
              <a:rPr lang="en-US" altLang="en-US" sz="1200" b="1" i="1" dirty="0" smtClean="0">
                <a:solidFill>
                  <a:schemeClr val="tx2"/>
                </a:solidFill>
              </a:rPr>
              <a:t/>
            </a:r>
            <a:br>
              <a:rPr lang="en-US" altLang="en-US" sz="1200" b="1" i="1" dirty="0" smtClean="0">
                <a:solidFill>
                  <a:schemeClr val="tx2"/>
                </a:solidFill>
              </a:rPr>
            </a:br>
            <a:endParaRPr lang="en-US" altLang="en-US" sz="900" baseline="30000" dirty="0">
              <a:solidFill>
                <a:schemeClr val="tx2"/>
              </a:solidFill>
            </a:endParaRPr>
          </a:p>
        </p:txBody>
      </p:sp>
      <p:sp>
        <p:nvSpPr>
          <p:cNvPr id="31" name="Text Box 21"/>
          <p:cNvSpPr txBox="1">
            <a:spLocks noChangeArrowheads="1"/>
          </p:cNvSpPr>
          <p:nvPr/>
        </p:nvSpPr>
        <p:spPr bwMode="auto">
          <a:xfrm>
            <a:off x="-16724" y="1530252"/>
            <a:ext cx="1247563" cy="474656"/>
          </a:xfrm>
          <a:prstGeom prst="rect">
            <a:avLst/>
          </a:prstGeom>
          <a:noFill/>
          <a:ln w="9525">
            <a:noFill/>
            <a:miter lim="800000"/>
            <a:headEnd/>
            <a:tailEnd/>
          </a:ln>
          <a:effectLst/>
        </p:spPr>
        <p:txBody>
          <a:bodyPr wrap="square" lIns="104306" tIns="52153" rIns="104306" bIns="52153">
            <a:spAutoFit/>
          </a:bodyPr>
          <a:lstStyle/>
          <a:p>
            <a:r>
              <a:rPr lang="en-US" altLang="en-US" sz="1200" b="1" dirty="0" smtClean="0">
                <a:solidFill>
                  <a:schemeClr val="tx2"/>
                </a:solidFill>
              </a:rPr>
              <a:t>Generally Lowest Cost</a:t>
            </a:r>
            <a:endParaRPr lang="en-US" altLang="en-US" sz="1200" b="1" dirty="0">
              <a:solidFill>
                <a:schemeClr val="tx2"/>
              </a:solidFill>
            </a:endParaRPr>
          </a:p>
        </p:txBody>
      </p:sp>
      <p:sp>
        <p:nvSpPr>
          <p:cNvPr id="32" name="Text Box 21"/>
          <p:cNvSpPr txBox="1">
            <a:spLocks noChangeArrowheads="1"/>
          </p:cNvSpPr>
          <p:nvPr/>
        </p:nvSpPr>
        <p:spPr bwMode="auto">
          <a:xfrm>
            <a:off x="9203792" y="1457333"/>
            <a:ext cx="1247563" cy="474656"/>
          </a:xfrm>
          <a:prstGeom prst="rect">
            <a:avLst/>
          </a:prstGeom>
          <a:noFill/>
          <a:ln w="9525">
            <a:noFill/>
            <a:miter lim="800000"/>
            <a:headEnd/>
            <a:tailEnd/>
          </a:ln>
          <a:effectLst/>
        </p:spPr>
        <p:txBody>
          <a:bodyPr wrap="square" lIns="104306" tIns="52153" rIns="104306" bIns="52153">
            <a:spAutoFit/>
          </a:bodyPr>
          <a:lstStyle/>
          <a:p>
            <a:r>
              <a:rPr lang="en-US" altLang="en-US" sz="1200" b="1" dirty="0" smtClean="0">
                <a:solidFill>
                  <a:schemeClr val="tx2"/>
                </a:solidFill>
              </a:rPr>
              <a:t>Generally Greatest Cost</a:t>
            </a:r>
            <a:endParaRPr lang="en-US" altLang="en-US" sz="1200" b="1" dirty="0">
              <a:solidFill>
                <a:schemeClr val="tx2"/>
              </a:solidFill>
            </a:endParaRPr>
          </a:p>
        </p:txBody>
      </p:sp>
      <p:sp>
        <p:nvSpPr>
          <p:cNvPr id="33" name="TextBox 32"/>
          <p:cNvSpPr txBox="1"/>
          <p:nvPr/>
        </p:nvSpPr>
        <p:spPr>
          <a:xfrm>
            <a:off x="37892" y="3019426"/>
            <a:ext cx="10257255" cy="4093428"/>
          </a:xfrm>
          <a:prstGeom prst="rect">
            <a:avLst/>
          </a:prstGeom>
          <a:noFill/>
        </p:spPr>
        <p:txBody>
          <a:bodyPr wrap="square" rtlCol="0">
            <a:spAutoFit/>
          </a:bodyPr>
          <a:lstStyle/>
          <a:p>
            <a:pPr marL="228600" indent="-228600">
              <a:buAutoNum type="arabicParenBoth"/>
            </a:pPr>
            <a:r>
              <a:rPr lang="en-US" sz="1000" dirty="0" smtClean="0"/>
              <a:t>Excludes, among other exemptions, Regulation S, §4(a)(2), §4(a)(5), Rule 505, </a:t>
            </a:r>
            <a:r>
              <a:rPr lang="en-US" sz="1000" dirty="0" err="1" smtClean="0"/>
              <a:t>Reg</a:t>
            </a:r>
            <a:r>
              <a:rPr lang="en-US" sz="1000" dirty="0" smtClean="0"/>
              <a:t> CE, and other §3(a) exemptions.</a:t>
            </a:r>
          </a:p>
          <a:p>
            <a:pPr marL="228600" indent="-228600">
              <a:buAutoNum type="arabicParenBoth"/>
            </a:pPr>
            <a:r>
              <a:rPr lang="en-US" sz="1000" dirty="0" smtClean="0"/>
              <a:t>Rule 506(b) is generally the least expensive exemption because it has no offering cap, no SEC review (i.e., no delay), no mandatory disclosure (when only accredited investors are involved), the lowest level of liability exposure (Rule 10b-5), state law preemption, and no requirement to verify accredited investor status.  The main drawbacks are that (</a:t>
            </a:r>
            <a:r>
              <a:rPr lang="en-US" sz="1000" dirty="0" err="1" smtClean="0"/>
              <a:t>i</a:t>
            </a:r>
            <a:r>
              <a:rPr lang="en-US" sz="1000" dirty="0" smtClean="0"/>
              <a:t>) the pool of potential investors is limited to only those with whom the company or its placement agent has a pre-existing substantive relationship (the “</a:t>
            </a:r>
            <a:r>
              <a:rPr lang="en-US" sz="1000" u="sng" dirty="0" smtClean="0"/>
              <a:t>Rolodex</a:t>
            </a:r>
            <a:r>
              <a:rPr lang="en-US" sz="1000" dirty="0" smtClean="0"/>
              <a:t>”), (ii) no general solicitation or advertising is allowed, and (iii) resale restrictions inhibit liquid secondary trading. “</a:t>
            </a:r>
            <a:r>
              <a:rPr lang="en-US" sz="1000" u="sng" dirty="0" smtClean="0"/>
              <a:t>Accredited investors” </a:t>
            </a:r>
            <a:r>
              <a:rPr lang="en-US" sz="1000" dirty="0" smtClean="0"/>
              <a:t>are generally individuals who regularly earn over $200,000 a year in income (or $300,000 with a spouse) or have a net worth, not including their primary residence, of over $1 million, and institutions.</a:t>
            </a:r>
          </a:p>
          <a:p>
            <a:pPr marL="228600" indent="-228600">
              <a:buAutoNum type="arabicParenBoth"/>
            </a:pPr>
            <a:r>
              <a:rPr lang="en-US" sz="1000" dirty="0" smtClean="0"/>
              <a:t>Rule 504 is also generally inexpensive.  It allows no mandatory disclosure so long as there is no general solicitation and advertising and </a:t>
            </a:r>
            <a:r>
              <a:rPr lang="en-US" sz="1000" dirty="0" err="1" smtClean="0"/>
              <a:t>resales</a:t>
            </a:r>
            <a:r>
              <a:rPr lang="en-US" sz="1000" dirty="0" smtClean="0"/>
              <a:t> are restricted.  It is usually only preferable to Rule 506(b) for capital-raises under $1 million (its offering cap) where access to non-accredited investors also is needed.  While all investors are theoretically eligible, only Rolodex investors are permitted where there is no general solicitation and advertising.  But Rule 504 does not benefit from state securities </a:t>
            </a:r>
            <a:r>
              <a:rPr lang="en-US" sz="1000" smtClean="0"/>
              <a:t>law preemption.</a:t>
            </a:r>
            <a:endParaRPr lang="en-US" sz="1000" dirty="0" smtClean="0"/>
          </a:p>
          <a:p>
            <a:pPr marL="228600" indent="-228600">
              <a:buAutoNum type="arabicParenBoth"/>
            </a:pPr>
            <a:r>
              <a:rPr lang="en-US" sz="1000" dirty="0" smtClean="0"/>
              <a:t>Rule 144A is technically a resale exemption under §4(a)(1).  The first step is a Rule 506 offering to an initial purchaser.  The second step is a resale to qualified institutional buyers (“</a:t>
            </a:r>
            <a:r>
              <a:rPr lang="en-US" sz="1000" u="sng" dirty="0" smtClean="0"/>
              <a:t>QIBs</a:t>
            </a:r>
            <a:r>
              <a:rPr lang="en-US" sz="1000" dirty="0" smtClean="0"/>
              <a:t>”) under Rule 144A. Given the sophistication of QIBs, disclosure often rivals that of registered IPOs even though there is no mandatory disclosure.  While this may raise costs disproportionately, there are cost-savings compared with registered offerings on account of a lower level of liability exposure and no SEC review.  Rule 144A is likely not popular among small businesses because there is no preemption under state securities laws for these offerings until the company becomes a public reporting company.</a:t>
            </a:r>
          </a:p>
          <a:p>
            <a:pPr marL="228600" indent="-228600">
              <a:buAutoNum type="arabicParenBoth"/>
            </a:pPr>
            <a:r>
              <a:rPr lang="en-US" sz="1000" dirty="0" smtClean="0"/>
              <a:t>Rule 506(c) is identical to Rule 506(b) except that it allows general solicitation and advertising so long as only verified accredited investors participate.  Using general solicitation and advertising will raise legal and marketing costs and verification will also lead to further costs.  </a:t>
            </a:r>
          </a:p>
          <a:p>
            <a:pPr marL="228600" indent="-228600">
              <a:buAutoNum type="arabicParenBoth"/>
            </a:pPr>
            <a:r>
              <a:rPr lang="en-US" sz="1000" dirty="0" smtClean="0"/>
              <a:t>Section 3(a)(11) is the intra-state exemption and Rule 147 is the related safe harbor from federal regulation.  State regulation still applies to these offerings.   The top 6 biggest states (CA, TX, FL, NY, IL, and PA) each have larger populations than the national population of accredited investors.  For the other 44 states, the accredited investor pool would provide greater total access to investors than any one state.  </a:t>
            </a:r>
          </a:p>
          <a:p>
            <a:pPr marL="228600" indent="-228600">
              <a:buAutoNum type="arabicParenBoth"/>
            </a:pPr>
            <a:r>
              <a:rPr lang="en-US" sz="1000" dirty="0" smtClean="0"/>
              <a:t>While IPOs, </a:t>
            </a:r>
            <a:r>
              <a:rPr lang="en-US" sz="1000" dirty="0" err="1" smtClean="0"/>
              <a:t>Reg</a:t>
            </a:r>
            <a:r>
              <a:rPr lang="en-US" sz="1000" dirty="0" smtClean="0"/>
              <a:t> A T1, </a:t>
            </a:r>
            <a:r>
              <a:rPr lang="en-US" sz="1000" dirty="0" err="1" smtClean="0"/>
              <a:t>Reg</a:t>
            </a:r>
            <a:r>
              <a:rPr lang="en-US" sz="1000" dirty="0" smtClean="0"/>
              <a:t> A T2 and </a:t>
            </a:r>
            <a:r>
              <a:rPr lang="en-US" sz="1000" dirty="0" err="1" smtClean="0"/>
              <a:t>Crowdfunding</a:t>
            </a:r>
            <a:r>
              <a:rPr lang="en-US" sz="1000" dirty="0" smtClean="0"/>
              <a:t> each provide access to all American investors, </a:t>
            </a:r>
            <a:r>
              <a:rPr lang="en-US" sz="1000" dirty="0" err="1" smtClean="0"/>
              <a:t>Reg</a:t>
            </a:r>
            <a:r>
              <a:rPr lang="en-US" sz="1000" dirty="0" smtClean="0"/>
              <a:t> A T2 limits non-accredited investors to a 10% investment threshold and </a:t>
            </a:r>
            <a:r>
              <a:rPr lang="en-US" sz="1000" dirty="0" err="1" smtClean="0"/>
              <a:t>Crowdfunding</a:t>
            </a:r>
            <a:r>
              <a:rPr lang="en-US" sz="1000" dirty="0" smtClean="0"/>
              <a:t> limits all investors to a 5% or 10% investment threshold depending upon income or net worth levels.  This means that IPOs and </a:t>
            </a:r>
            <a:r>
              <a:rPr lang="en-US" sz="1000" dirty="0" err="1" smtClean="0"/>
              <a:t>Reg</a:t>
            </a:r>
            <a:r>
              <a:rPr lang="en-US" sz="1000" dirty="0" smtClean="0"/>
              <a:t> A T1 give access to the largest pool of capital, while </a:t>
            </a:r>
            <a:r>
              <a:rPr lang="en-US" sz="1000" dirty="0" err="1" smtClean="0"/>
              <a:t>Reg</a:t>
            </a:r>
            <a:r>
              <a:rPr lang="en-US" sz="1000" dirty="0" smtClean="0"/>
              <a:t> A T2 and </a:t>
            </a:r>
            <a:r>
              <a:rPr lang="en-US" sz="1000" dirty="0" err="1" smtClean="0"/>
              <a:t>Crowdfunding</a:t>
            </a:r>
            <a:r>
              <a:rPr lang="en-US" sz="1000" dirty="0" smtClean="0"/>
              <a:t> each have respectively less total access.  IPOs will be the most expensive because of significant mandatory disclosure (in spite of the EGC rollbacks), the highest level of liability exposure (§11 and 12(a)(2)), SEC review, and complex marketing rules.  </a:t>
            </a:r>
            <a:r>
              <a:rPr lang="en-US" sz="1000" dirty="0" err="1" smtClean="0"/>
              <a:t>Reg</a:t>
            </a:r>
            <a:r>
              <a:rPr lang="en-US" sz="1000" dirty="0" smtClean="0"/>
              <a:t> A T1 likely comes next given its $20 million offering cap, lack of state securities law preemption, scaled back disclosure, and § 12(a)(2) liability, followed by </a:t>
            </a:r>
            <a:r>
              <a:rPr lang="en-US" sz="1000" dirty="0" err="1" smtClean="0"/>
              <a:t>Reg</a:t>
            </a:r>
            <a:r>
              <a:rPr lang="en-US" sz="1000" dirty="0" smtClean="0"/>
              <a:t> A T2 (same as </a:t>
            </a:r>
            <a:r>
              <a:rPr lang="en-US" sz="1000" dirty="0" err="1" smtClean="0"/>
              <a:t>Reg</a:t>
            </a:r>
            <a:r>
              <a:rPr lang="en-US" sz="1000" dirty="0" smtClean="0"/>
              <a:t> A T1 except for a $50 million offering cap and state securities law preemption) and then </a:t>
            </a:r>
            <a:r>
              <a:rPr lang="en-US" sz="1000" dirty="0" err="1" smtClean="0"/>
              <a:t>Crowdfunding</a:t>
            </a:r>
            <a:r>
              <a:rPr lang="en-US" sz="1000" dirty="0" smtClean="0"/>
              <a:t> (most scaled-back disclosure, but heavy in light of $1 million offering cap and §12(a)(2) exposure).  </a:t>
            </a:r>
          </a:p>
          <a:p>
            <a:pPr marL="228600" indent="-228600">
              <a:buAutoNum type="arabicParenBoth"/>
            </a:pPr>
            <a:r>
              <a:rPr lang="en-US" sz="1000" dirty="0" smtClean="0"/>
              <a:t>This chart is organized, in general, based on total investor access from least to greatest, which provides a rough proxy for access to total capital.  However, total capital and total investors are not the same.  While accredited investors are a small minority of the population, they control between 70% and 85% of the capital in the United States.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3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3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339">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35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nodePh="1">
                                  <p:stCondLst>
                                    <p:cond delay="0"/>
                                  </p:stCondLst>
                                  <p:endCondLst>
                                    <p:cond evt="begin" delay="0">
                                      <p:tn val="33"/>
                                    </p:cond>
                                  </p:endCondLst>
                                  <p:childTnLst>
                                    <p:set>
                                      <p:cBhvr>
                                        <p:cTn id="34" dur="1" fill="hold">
                                          <p:stCondLst>
                                            <p:cond delay="0"/>
                                          </p:stCondLst>
                                        </p:cTn>
                                        <p:tgtEl>
                                          <p:spTgt spid="1335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7">
                                            <p:txEl>
                                              <p:pRg st="1" end="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6">
                                            <p:txEl>
                                              <p:pRg st="0" end="0"/>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4">
                                            <p:txEl>
                                              <p:pRg st="0" end="0"/>
                                            </p:tx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8">
                                            <p:txEl>
                                              <p:pRg st="0" end="0"/>
                                            </p:tx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4" grpId="0" animBg="1"/>
      <p:bldP spid="13325" grpId="0" animBg="1"/>
      <p:bldP spid="13327" grpId="0" animBg="1"/>
      <p:bldP spid="13328" grpId="0" animBg="1"/>
      <p:bldP spid="13330" grpId="0" animBg="1"/>
      <p:bldP spid="13333" grpId="0"/>
      <p:bldP spid="13334" grpId="0"/>
      <p:bldP spid="13336" grpId="0"/>
      <p:bldP spid="13338" grpId="0"/>
      <p:bldP spid="13342" grpId="0"/>
      <p:bldP spid="13356" grpId="0" animBg="1"/>
      <p:bldP spid="13357" grpId="0"/>
      <p:bldP spid="25" grpId="0" animBg="1"/>
      <p:bldP spid="29" grpId="0" animBg="1"/>
      <p:bldP spid="35" grpId="0"/>
      <p:bldP spid="42" grpId="0"/>
      <p:bldP spid="43" grpId="0"/>
      <p:bldP spid="26" grpId="0" animBg="1"/>
      <p:bldP spid="30" grpId="0"/>
      <p:bldP spid="31" grpId="0"/>
      <p:bldP spid="32" grpId="0"/>
    </p:bldLst>
  </p:timing>
</p:sld>
</file>

<file path=ppt/theme/theme1.xml><?xml version="1.0" encoding="utf-8"?>
<a:theme xmlns:a="http://schemas.openxmlformats.org/drawingml/2006/main" name="Blank">
  <a:themeElements>
    <a:clrScheme name="CC Pitch Teal">
      <a:dk1>
        <a:srgbClr val="00697A"/>
      </a:dk1>
      <a:lt1>
        <a:srgbClr val="FFFFFF"/>
      </a:lt1>
      <a:dk2>
        <a:srgbClr val="000000"/>
      </a:dk2>
      <a:lt2>
        <a:srgbClr val="5F5F5F"/>
      </a:lt2>
      <a:accent1>
        <a:srgbClr val="00697A"/>
      </a:accent1>
      <a:accent2>
        <a:srgbClr val="F27D00"/>
      </a:accent2>
      <a:accent3>
        <a:srgbClr val="D9D9D9"/>
      </a:accent3>
      <a:accent4>
        <a:srgbClr val="E5322C"/>
      </a:accent4>
      <a:accent5>
        <a:srgbClr val="00737A"/>
      </a:accent5>
      <a:accent6>
        <a:srgbClr val="1A75CF"/>
      </a:accent6>
      <a:hlink>
        <a:srgbClr val="00697A"/>
      </a:hlink>
      <a:folHlink>
        <a:srgbClr val="00697A"/>
      </a:folHlink>
    </a:clrScheme>
    <a:fontScheme name="B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JurisdictionTaxHTField0 xmlns="84e8189d-2f07-4d07-be7d-de46b9fe3006">
      <Terms xmlns="http://schemas.microsoft.com/office/infopath/2007/PartnerControls"/>
    </JurisdictionTaxHTField0>
    <LegalDocumentTypeTaxHTField0 xmlns="84e8189d-2f07-4d07-be7d-de46b9fe3006">
      <Terms xmlns="http://schemas.microsoft.com/office/infopath/2007/PartnerControls"/>
    </LegalDocumentTypeTaxHTField0>
    <_dlc_DocId xmlns="84e8189d-2f07-4d07-be7d-de46b9fe3006">757818-2-4</_dlc_DocId>
    <DocumentOwner xmlns="http://schema.microsoft.com/sharepoint/v3/fields">
      <UserInfo>
        <DisplayName>Parsont, Jason (Capital Markets-NY)</DisplayName>
        <AccountId>1</AccountId>
        <AccountType/>
      </UserInfo>
    </DocumentOwner>
    <KeyDocument xmlns="http://schema.microsoft.com/sharepoint/v3/fields">false</KeyDocument>
    <PracticeArea xmlns="http://schema.microsoft.com/sharepoint/v3/fields" xsi:nil="true"/>
    <TaxCatchAll xmlns="8daccca3-72d1-489d-96ca-25a6d9baf022"/>
    <_dlc_DocIdUrl xmlns="84e8189d-2f07-4d07-be7d-de46b9fe3006">
      <Url>http://spr2.intranet.cliffordchance.com/my/personal/926718/_layouts/DocIdRedir.aspx?ID=757818-2-4</Url>
      <Description>757818-2-4</Description>
    </_dlc_DocIdUrl>
    <ConfigListSynch xmlns="http://schema.microsoft.com/sharepoint/v3/fields" xsi:nil="true"/>
    <LegalTopicTaxHTField0 xmlns="84e8189d-2f07-4d07-be7d-de46b9fe3006">
      <Terms xmlns="http://schemas.microsoft.com/office/infopath/2007/PartnerControls"/>
    </LegalTopicTaxHTField0>
    <LegacyDocumentID xmlns="http://schema.microsoft.com/sharepoint/v3/fields" xsi:nil="true"/>
    <ClientNumber xmlns="http://schema.microsoft.com/sharepoint/v3/fields" xsi:nil="true"/>
    <ClientName xmlns="http://schema.microsoft.com/sharepoint/v3/fields" xsi:nil="true"/>
    <SectorTaxHTField0 xmlns="84e8189d-2f07-4d07-be7d-de46b9fe3006">
      <Terms xmlns="http://schemas.microsoft.com/office/infopath/2007/PartnerControls"/>
    </SectorTaxHTField0>
    <MatterNumber xmlns="http://schema.microsoft.com/sharepoint/v3/fields" xsi:nil="true"/>
    <MatterName xmlns="http://schema.microsoft.com/sharepoint/v3/fields" xsi:nil="true"/>
    <ClientReference xmlns="http://schema.microsoft.com/sharepoint/v3/fields" xsi:nil="true"/>
    <CCOffice xmlns="http://schema.microsoft.com/sharepoint/v3/fields" xsi:nil="true"/>
    <PracticeGroup xmlns="http://schema.microsoft.com/sharepoint/v3/fields" xsi:nil="true"/>
    <WorkType xmlns="http://schema.microsoft.com/sharepoint/v3/fields" xsi:nil="true"/>
    <MatterStatus xmlns="http://schema.microsoft.com/sharepoint/v3/fields">Current</MatterStatus>
    <LegacyInformation xmlns="http://schema.microsoft.com/sharepoint/v3/fields" xsi:nil="true"/>
  </documentManagement>
</p:properties>
</file>

<file path=customXml/item2.xml><?xml version="1.0" encoding="utf-8"?>
<ct:contentTypeSchema xmlns:ct="http://schemas.microsoft.com/office/2006/metadata/contentType" xmlns:ma="http://schemas.microsoft.com/office/2006/metadata/properties/metaAttributes" ct:_="" ma:_="" ma:contentTypeName="Legal Document" ma:contentTypeID="0x01010066AAA4A189E15340A8F90A14B5E3178D0100A1BF2F8B03A0FE4683735910AE53B81D" ma:contentTypeVersion="5" ma:contentTypeDescription="Stores client and matter information common to all Legal Documents" ma:contentTypeScope="" ma:versionID="4eb13de82077b2c51007ca13a660bb06">
  <xsd:schema xmlns:xsd="http://www.w3.org/2001/XMLSchema" xmlns:xs="http://www.w3.org/2001/XMLSchema" xmlns:p="http://schemas.microsoft.com/office/2006/metadata/properties" xmlns:ns2="http://schema.microsoft.com/sharepoint/v3/fields" xmlns:ns3="84e8189d-2f07-4d07-be7d-de46b9fe3006" xmlns:ns4="8daccca3-72d1-489d-96ca-25a6d9baf022" targetNamespace="http://schemas.microsoft.com/office/2006/metadata/properties" ma:root="true" ma:fieldsID="3b1c5251ef65374a08f2e63eac4070e7" ns2:_="" ns3:_="" ns4:_="">
    <xsd:import namespace="http://schema.microsoft.com/sharepoint/v3/fields"/>
    <xsd:import namespace="84e8189d-2f07-4d07-be7d-de46b9fe3006"/>
    <xsd:import namespace="8daccca3-72d1-489d-96ca-25a6d9baf022"/>
    <xsd:element name="properties">
      <xsd:complexType>
        <xsd:sequence>
          <xsd:element name="documentManagement">
            <xsd:complexType>
              <xsd:all>
                <xsd:element ref="ns2:DocumentOwner" minOccurs="0"/>
                <xsd:element ref="ns2:LegacyDocumentID" minOccurs="0"/>
                <xsd:element ref="ns2:LegacyInformation" minOccurs="0"/>
                <xsd:element ref="ns2:ConfigListSynch" minOccurs="0"/>
                <xsd:element ref="ns2:KeyDocument" minOccurs="0"/>
                <xsd:element ref="ns3:LegalTopicTaxHTField0" minOccurs="0"/>
                <xsd:element ref="ns3:LegalDocumentTypeTaxHTField0" minOccurs="0"/>
                <xsd:element ref="ns3:JurisdictionTaxHTField0" minOccurs="0"/>
                <xsd:element ref="ns2:MatterNumber" minOccurs="0"/>
                <xsd:element ref="ns2:MatterName" minOccurs="0"/>
                <xsd:element ref="ns2:MatterStatus" minOccurs="0"/>
                <xsd:element ref="ns2:ClientNumber" minOccurs="0"/>
                <xsd:element ref="ns2:ClientName" minOccurs="0"/>
                <xsd:element ref="ns2:ClientReference" minOccurs="0"/>
                <xsd:element ref="ns2:CCOffice" minOccurs="0"/>
                <xsd:element ref="ns2:PracticeArea" minOccurs="0"/>
                <xsd:element ref="ns2:PracticeGroup" minOccurs="0"/>
                <xsd:element ref="ns3:SectorTaxHTField0" minOccurs="0"/>
                <xsd:element ref="ns2:DocumentIcons" minOccurs="0"/>
                <xsd:element ref="ns3:_dlc_DocId" minOccurs="0"/>
                <xsd:element ref="ns3:_dlc_DocIdUrl" minOccurs="0"/>
                <xsd:element ref="ns3:_dlc_DocIdPersistId" minOccurs="0"/>
                <xsd:element ref="ns2:WorkType"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microsoft.com/sharepoint/v3/fields" elementFormDefault="qualified">
    <xsd:import namespace="http://schemas.microsoft.com/office/2006/documentManagement/types"/>
    <xsd:import namespace="http://schemas.microsoft.com/office/infopath/2007/PartnerControls"/>
    <xsd:element name="DocumentOwner" ma:index="8" nillable="true" ma:displayName="Document Owner" ma:list="UserInfo" ma:internalName="Document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egacyDocumentID" ma:index="9" nillable="true" ma:displayName="Legacy Document ID" ma:hidden="true" ma:internalName="LegacyDocumentID">
      <xsd:simpleType>
        <xsd:restriction base="dms:Text">
          <xsd:maxLength value="255"/>
        </xsd:restriction>
      </xsd:simpleType>
    </xsd:element>
    <xsd:element name="LegacyInformation" ma:index="10" nillable="true" ma:displayName="Legacy Information" ma:hidden="true" ma:internalName="LegacyInformation">
      <xsd:simpleType>
        <xsd:restriction base="dms:Note"/>
      </xsd:simpleType>
    </xsd:element>
    <xsd:element name="ConfigListSynch" ma:index="11" nillable="true" ma:displayName="Config List Synch" ma:format="DateTime" ma:hidden="true" ma:internalName="ConfigListSynch">
      <xsd:simpleType>
        <xsd:restriction base="dms:DateTime"/>
      </xsd:simpleType>
    </xsd:element>
    <xsd:element name="KeyDocument" ma:index="12" nillable="true" ma:displayName="Key Document" ma:default="0" ma:internalName="KeyDocument">
      <xsd:simpleType>
        <xsd:restriction base="dms:Boolean"/>
      </xsd:simpleType>
    </xsd:element>
    <xsd:element name="MatterNumber" ma:index="19" nillable="true" ma:displayName="Matter Number" ma:hidden="true" ma:internalName="MatterNumber">
      <xsd:simpleType>
        <xsd:restriction base="dms:Text">
          <xsd:maxLength value="15"/>
        </xsd:restriction>
      </xsd:simpleType>
    </xsd:element>
    <xsd:element name="MatterName" ma:index="20" nillable="true" ma:displayName="Matter Name" ma:hidden="true" ma:internalName="MatterName">
      <xsd:simpleType>
        <xsd:restriction base="dms:Text">
          <xsd:maxLength value="255"/>
        </xsd:restriction>
      </xsd:simpleType>
    </xsd:element>
    <xsd:element name="MatterStatus" ma:index="21" nillable="true" ma:displayName="Matter Status" ma:default="Current" ma:hidden="true" ma:internalName="MatterStatus">
      <xsd:simpleType>
        <xsd:restriction base="dms:Choice">
          <xsd:enumeration value="Current"/>
          <xsd:enumeration value="Dormant"/>
        </xsd:restriction>
      </xsd:simpleType>
    </xsd:element>
    <xsd:element name="ClientNumber" ma:index="22" nillable="true" ma:displayName="Client Number" ma:hidden="true" ma:internalName="ClientNumber">
      <xsd:simpleType>
        <xsd:restriction base="dms:Text">
          <xsd:maxLength value="50"/>
        </xsd:restriction>
      </xsd:simpleType>
    </xsd:element>
    <xsd:element name="ClientName" ma:index="23" nillable="true" ma:displayName="Client Name" ma:hidden="true" ma:internalName="ClientName">
      <xsd:simpleType>
        <xsd:restriction base="dms:Text">
          <xsd:maxLength value="255"/>
        </xsd:restriction>
      </xsd:simpleType>
    </xsd:element>
    <xsd:element name="ClientReference" ma:index="24" nillable="true" ma:displayName="Client Reference" ma:hidden="true" ma:internalName="ClientReference">
      <xsd:simpleType>
        <xsd:restriction base="dms:Text">
          <xsd:maxLength value="255"/>
        </xsd:restriction>
      </xsd:simpleType>
    </xsd:element>
    <xsd:element name="CCOffice" ma:index="25" nillable="true" ma:displayName="CC Office" ma:hidden="true" ma:internalName="CCOffice">
      <xsd:simpleType>
        <xsd:restriction base="dms:Text">
          <xsd:maxLength value="255"/>
        </xsd:restriction>
      </xsd:simpleType>
    </xsd:element>
    <xsd:element name="PracticeArea" ma:index="26" nillable="true" ma:displayName="Practice Area" ma:hidden="true" ma:internalName="PracticeArea">
      <xsd:simpleType>
        <xsd:restriction base="dms:Text">
          <xsd:maxLength value="255"/>
        </xsd:restriction>
      </xsd:simpleType>
    </xsd:element>
    <xsd:element name="PracticeGroup" ma:index="27" nillable="true" ma:displayName="Practice Group" ma:hidden="true" ma:internalName="PracticeGroup">
      <xsd:simpleType>
        <xsd:restriction base="dms:Text">
          <xsd:maxLength value="255"/>
        </xsd:restriction>
      </xsd:simpleType>
    </xsd:element>
    <xsd:element name="DocumentIcons" ma:index="30" nillable="true" ma:displayName="Relationship Icons" ma:internalName="DocumentIcons" ma:readOnly="true">
      <xsd:simpleType>
        <xsd:restriction base="dms:Note"/>
      </xsd:simpleType>
    </xsd:element>
    <xsd:element name="WorkType" ma:index="34" nillable="true" ma:displayName="Work Type" ma:internalName="WorkTyp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4e8189d-2f07-4d07-be7d-de46b9fe3006" elementFormDefault="qualified">
    <xsd:import namespace="http://schemas.microsoft.com/office/2006/documentManagement/types"/>
    <xsd:import namespace="http://schemas.microsoft.com/office/infopath/2007/PartnerControls"/>
    <xsd:element name="LegalTopicTaxHTField0" ma:index="13" nillable="true" ma:taxonomy="true" ma:internalName="LegalTopicTaxHTField0" ma:taxonomyFieldName="LegalTopic" ma:displayName="Legal Topic" ma:fieldId="{298694be-6880-4cab-a213-05b418c55f8d}" ma:taxonomyMulti="true" ma:sspId="da97c454-82a7-458e-b02b-a23c149c4c8f" ma:termSetId="4eade391-4385-4947-91c4-c7e0045c62f5" ma:anchorId="00000000-0000-0000-0000-000000000000" ma:open="false" ma:isKeyword="false">
      <xsd:complexType>
        <xsd:sequence>
          <xsd:element ref="pc:Terms" minOccurs="0" maxOccurs="1"/>
        </xsd:sequence>
      </xsd:complexType>
    </xsd:element>
    <xsd:element name="LegalDocumentTypeTaxHTField0" ma:index="15" nillable="true" ma:taxonomy="true" ma:internalName="LegalDocumentTypeTaxHTField0" ma:taxonomyFieldName="LegalDocumentType" ma:displayName="Legal Document Type" ma:fieldId="{cee04788-c694-4d93-868f-7a1bb6a22dc9}" ma:taxonomyMulti="true" ma:sspId="da97c454-82a7-458e-b02b-a23c149c4c8f" ma:termSetId="3893581f-22c8-437d-8e06-6a9355261526" ma:anchorId="00000000-0000-0000-0000-000000000000" ma:open="false" ma:isKeyword="false">
      <xsd:complexType>
        <xsd:sequence>
          <xsd:element ref="pc:Terms" minOccurs="0" maxOccurs="1"/>
        </xsd:sequence>
      </xsd:complexType>
    </xsd:element>
    <xsd:element name="JurisdictionTaxHTField0" ma:index="17" nillable="true" ma:taxonomy="true" ma:internalName="JurisdictionTaxHTField0" ma:taxonomyFieldName="Jurisdiction" ma:displayName="Jurisdiction" ma:fieldId="{9a9a92f4-56e3-4d35-a012-d7b34af74b8b}" ma:sspId="da97c454-82a7-458e-b02b-a23c149c4c8f" ma:termSetId="fb719a8b-b148-4c96-bf3d-16d5d6b87eba" ma:anchorId="00000000-0000-0000-0000-000000000000" ma:open="false" ma:isKeyword="false">
      <xsd:complexType>
        <xsd:sequence>
          <xsd:element ref="pc:Terms" minOccurs="0" maxOccurs="1"/>
        </xsd:sequence>
      </xsd:complexType>
    </xsd:element>
    <xsd:element name="SectorTaxHTField0" ma:index="28" nillable="true" ma:taxonomy="true" ma:internalName="SectorTaxHTField0" ma:taxonomyFieldName="Sector" ma:displayName="Sector" ma:fieldId="{593f98d8-f2a9-43f5-ba02-84af10bfacc9}" ma:sspId="da97c454-82a7-458e-b02b-a23c149c4c8f" ma:termSetId="ecebdddb-d213-4950-88a7-c092025248aa" ma:anchorId="00000000-0000-0000-0000-000000000000" ma:open="false" ma:isKeyword="false">
      <xsd:complexType>
        <xsd:sequence>
          <xsd:element ref="pc:Terms" minOccurs="0" maxOccurs="1"/>
        </xsd:sequence>
      </xsd:complexType>
    </xsd:element>
    <xsd:element name="_dlc_DocId" ma:index="31" nillable="true" ma:displayName="Document ID Value" ma:description="The value of the document ID assigned to this item." ma:internalName="_dlc_DocId" ma:readOnly="true">
      <xsd:simpleType>
        <xsd:restriction base="dms:Text"/>
      </xsd:simpleType>
    </xsd:element>
    <xsd:element name="_dlc_DocIdUrl" ma:index="3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8daccca3-72d1-489d-96ca-25a6d9baf022" elementFormDefault="qualified">
    <xsd:import namespace="http://schemas.microsoft.com/office/2006/documentManagement/types"/>
    <xsd:import namespace="http://schemas.microsoft.com/office/infopath/2007/PartnerControls"/>
    <xsd:element name="TaxCatchAll" ma:index="35" nillable="true" ma:displayName="Taxonomy Catch All Column" ma:hidden="true" ma:list="{ee85d48a-7b53-4174-a860-ee0f42843690}" ma:internalName="TaxCatchAll" ma:showField="CatchAllData" ma:web="8daccca3-72d1-489d-96ca-25a6d9baf0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da97c454-82a7-458e-b02b-a23c149c4c8f" ContentTypeId="0x01010066AAA4A189E15340A8F90A14B5E3178D01" PreviousValue="false"/>
</file>

<file path=customXml/item4.xml><?xml version="1.0" encoding="utf-8"?>
<?mso-contentType ?>
<spe:Receivers xmlns:spe="http://schemas.microsoft.com/sharepoint/events">
  <Receiver>
    <Name>DMA Social Events</Name>
    <Synchronization>Synchronous</Synchronization>
    <Type>10001</Type>
    <SequenceNumber>1001</SequenceNumber>
    <Assembly>MCS.Documents.Server.IA, Version=1.0.0.0, Culture=neutral, PublicKeyToken=203fdb9dda4562ff</Assembly>
    <Class>MCS.Documents.Server.IA.SocialDataReceiver</Class>
    <Data/>
    <Filter/>
  </Receiver>
  <Receiver>
    <Name>DMA Social Events</Name>
    <Synchronization>Synchronous</Synchronization>
    <Type>10002</Type>
    <SequenceNumber>1002</SequenceNumber>
    <Assembly>MCS.Documents.Server.IA, Version=1.0.0.0, Culture=neutral, PublicKeyToken=203fdb9dda4562ff</Assembly>
    <Class>MCS.Documents.Server.IA.SocialDataReceiver</Class>
    <Data/>
    <Filter/>
  </Receiver>
  <Receiver>
    <Name>DMA Social Events</Name>
    <Synchronization>Synchronous</Synchronization>
    <Type>10005</Type>
    <SequenceNumber>1003</SequenceNumber>
    <Assembly>MCS.Documents.Server.IA, Version=1.0.0.0, Culture=neutral, PublicKeyToken=203fdb9dda4562ff</Assembly>
    <Class>MCS.Documents.Server.IA.SocialDataReceiver</Class>
    <Data/>
    <Filter/>
  </Receiver>
  <Receiver>
    <Name>DMA Social Events</Name>
    <Synchronization>Synchronous</Synchronization>
    <Type>10004</Type>
    <SequenceNumber>1004</SequenceNumber>
    <Assembly>MCS.Documents.Server.IA, Version=1.0.0.0, Culture=neutral, PublicKeyToken=203fdb9dda4562ff</Assembly>
    <Class>MCS.Documents.Server.IA.SocialDataReceiver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5ABC0D-1DDA-4469-A7E3-3FB7FDD08480}">
  <ds:schemaRefs>
    <ds:schemaRef ds:uri="84e8189d-2f07-4d07-be7d-de46b9fe3006"/>
    <ds:schemaRef ds:uri="http://purl.org/dc/dcmitype/"/>
    <ds:schemaRef ds:uri="http://purl.org/dc/terms/"/>
    <ds:schemaRef ds:uri="http://schemas.openxmlformats.org/package/2006/metadata/core-properties"/>
    <ds:schemaRef ds:uri="http://schemas.microsoft.com/office/2006/documentManagement/types"/>
    <ds:schemaRef ds:uri="http://purl.org/dc/elements/1.1/"/>
    <ds:schemaRef ds:uri="8daccca3-72d1-489d-96ca-25a6d9baf022"/>
    <ds:schemaRef ds:uri="http://schemas.microsoft.com/office/infopath/2007/PartnerControls"/>
    <ds:schemaRef ds:uri="http://schema.microsoft.com/sharepoint/v3/field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CB9E9F7-5C01-4024-A977-BBEBBD4E73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microsoft.com/sharepoint/v3/fields"/>
    <ds:schemaRef ds:uri="84e8189d-2f07-4d07-be7d-de46b9fe3006"/>
    <ds:schemaRef ds:uri="8daccca3-72d1-489d-96ca-25a6d9baf0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A28702-1CC9-4A4F-84A4-CE356F5D7E5B}">
  <ds:schemaRefs>
    <ds:schemaRef ds:uri="Microsoft.SharePoint.Taxonomy.ContentTypeSync"/>
  </ds:schemaRefs>
</ds:datastoreItem>
</file>

<file path=customXml/itemProps4.xml><?xml version="1.0" encoding="utf-8"?>
<ds:datastoreItem xmlns:ds="http://schemas.openxmlformats.org/officeDocument/2006/customXml" ds:itemID="{144B4315-44E8-4B8A-85C8-E622186CC384}">
  <ds:schemaRefs>
    <ds:schemaRef ds:uri="http://schemas.microsoft.com/sharepoint/events"/>
  </ds:schemaRefs>
</ds:datastoreItem>
</file>

<file path=customXml/itemProps5.xml><?xml version="1.0" encoding="utf-8"?>
<ds:datastoreItem xmlns:ds="http://schemas.openxmlformats.org/officeDocument/2006/customXml" ds:itemID="{F53540BC-F75F-4945-82F1-B176836395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275</TotalTime>
  <Words>888</Words>
  <Application>Microsoft Office PowerPoint</Application>
  <PresentationFormat>Custom</PresentationFormat>
  <Paragraphs>30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The Menu of Capital-Raising Options(1)</vt:lpstr>
    </vt:vector>
  </TitlesOfParts>
  <Company>Clifford Chance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007106</dc:creator>
  <cp:lastModifiedBy>CLS Users</cp:lastModifiedBy>
  <cp:revision>44</cp:revision>
  <dcterms:created xsi:type="dcterms:W3CDTF">2014-06-23T11:09:13Z</dcterms:created>
  <dcterms:modified xsi:type="dcterms:W3CDTF">2015-06-18T19:16:35Z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0x01010066AAA4A189E15340A8F90A14B5E3178D0100A1BF2F8B03A0FE4683735910AE53B81D</vt:lpwstr>
  </property>
  <property fmtid="{D5CDD505-2E9C-101B-9397-08002B2CF9AE}" pid="3" name="_dlc_DocIdItemGuid">
    <vt:lpwstr>d097b988-e751-4355-bfac-174ce99ccf5e</vt:lpwstr>
  </property>
  <property fmtid="{D5CDD505-2E9C-101B-9397-08002B2CF9AE}" pid="4" name="Sector">
    <vt:lpwstr/>
  </property>
  <property fmtid="{D5CDD505-2E9C-101B-9397-08002B2CF9AE}" pid="5" name="Jurisdiction">
    <vt:lpwstr/>
  </property>
  <property fmtid="{D5CDD505-2E9C-101B-9397-08002B2CF9AE}" pid="6" name="LegalDocumentType">
    <vt:lpwstr/>
  </property>
  <property fmtid="{D5CDD505-2E9C-101B-9397-08002B2CF9AE}" pid="7" name="LegalTopic">
    <vt:lpwstr/>
  </property>
</Properties>
</file>